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9" r:id="rId3"/>
    <p:sldId id="262" r:id="rId4"/>
    <p:sldId id="263" r:id="rId5"/>
    <p:sldId id="266" r:id="rId6"/>
    <p:sldId id="264" r:id="rId7"/>
    <p:sldId id="267" r:id="rId8"/>
    <p:sldId id="273" r:id="rId9"/>
    <p:sldId id="268" r:id="rId10"/>
    <p:sldId id="275" r:id="rId11"/>
    <p:sldId id="277" r:id="rId12"/>
    <p:sldId id="276" r:id="rId13"/>
    <p:sldId id="258" r:id="rId14"/>
    <p:sldId id="278" r:id="rId15"/>
    <p:sldId id="280" r:id="rId16"/>
    <p:sldId id="271" r:id="rId17"/>
    <p:sldId id="279" r:id="rId18"/>
    <p:sldId id="281" r:id="rId19"/>
    <p:sldId id="283" r:id="rId2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18" autoAdjust="0"/>
  </p:normalViewPr>
  <p:slideViewPr>
    <p:cSldViewPr snapToGrid="0" snapToObjects="1" showGuides="1">
      <p:cViewPr varScale="1">
        <p:scale>
          <a:sx n="102" d="100"/>
          <a:sy n="102" d="100"/>
        </p:scale>
        <p:origin x="1884" y="108"/>
      </p:cViewPr>
      <p:guideLst>
        <p:guide orient="horz" pos="377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4" Type="http://schemas.openxmlformats.org/officeDocument/2006/relationships/image" Target="../media/image2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10F94-C22E-456B-BEF1-0F9C0B7A99CA}" type="doc">
      <dgm:prSet loTypeId="urn:microsoft.com/office/officeart/2005/8/layout/target2" loCatId="relationship" qsTypeId="urn:microsoft.com/office/officeart/2005/8/quickstyle/simple1" qsCatId="simple" csTypeId="urn:microsoft.com/office/officeart/2005/8/colors/colorful1" csCatId="colorful" phldr="1"/>
      <dgm:spPr/>
      <dgm:t>
        <a:bodyPr/>
        <a:lstStyle/>
        <a:p>
          <a:endParaRPr lang="nb-NO"/>
        </a:p>
      </dgm:t>
    </dgm:pt>
    <dgm:pt modelId="{A3BB508C-E170-4D23-92CE-AE81B08A68FB}">
      <dgm:prSet phldrT="[Tekst]"/>
      <dgm:spPr/>
      <dgm:t>
        <a:bodyPr/>
        <a:lstStyle/>
        <a:p>
          <a:r>
            <a:rPr lang="nb-NO"/>
            <a:t>Kommunenivå  </a:t>
          </a:r>
        </a:p>
      </dgm:t>
    </dgm:pt>
    <dgm:pt modelId="{DEE5702D-F31E-4383-B2E4-323C9AC35561}" type="parTrans" cxnId="{E6682CCB-6C4D-4166-BB79-EB46DF12C4D3}">
      <dgm:prSet/>
      <dgm:spPr/>
      <dgm:t>
        <a:bodyPr/>
        <a:lstStyle/>
        <a:p>
          <a:endParaRPr lang="nb-NO"/>
        </a:p>
      </dgm:t>
    </dgm:pt>
    <dgm:pt modelId="{72416C26-5C87-42C1-8770-48E7ABE0E41F}" type="sibTrans" cxnId="{E6682CCB-6C4D-4166-BB79-EB46DF12C4D3}">
      <dgm:prSet/>
      <dgm:spPr/>
      <dgm:t>
        <a:bodyPr/>
        <a:lstStyle/>
        <a:p>
          <a:endParaRPr lang="nb-NO"/>
        </a:p>
      </dgm:t>
    </dgm:pt>
    <dgm:pt modelId="{7C4954DE-9F7E-4BAC-8632-4B67F09CD0D7}">
      <dgm:prSet phldrT="[Tekst]"/>
      <dgm:spPr/>
      <dgm:t>
        <a:bodyPr/>
        <a:lstStyle/>
        <a:p>
          <a:r>
            <a:rPr lang="nb-NO"/>
            <a:t>Individnivå </a:t>
          </a:r>
        </a:p>
      </dgm:t>
    </dgm:pt>
    <dgm:pt modelId="{91D8F458-2D85-431A-A278-6C779768366D}" type="parTrans" cxnId="{DF797E65-AE72-447E-9404-878EAE24FCA2}">
      <dgm:prSet/>
      <dgm:spPr/>
      <dgm:t>
        <a:bodyPr/>
        <a:lstStyle/>
        <a:p>
          <a:endParaRPr lang="nb-NO"/>
        </a:p>
      </dgm:t>
    </dgm:pt>
    <dgm:pt modelId="{994A52EE-30F1-46F4-A78A-3B478601A9F0}" type="sibTrans" cxnId="{DF797E65-AE72-447E-9404-878EAE24FCA2}">
      <dgm:prSet/>
      <dgm:spPr/>
      <dgm:t>
        <a:bodyPr/>
        <a:lstStyle/>
        <a:p>
          <a:endParaRPr lang="nb-NO"/>
        </a:p>
      </dgm:t>
    </dgm:pt>
    <dgm:pt modelId="{C85B5221-6FFB-4371-9422-548BBA11E828}">
      <dgm:prSet phldrT="[Tekst]"/>
      <dgm:spPr/>
      <dgm:t>
        <a:bodyPr/>
        <a:lstStyle/>
        <a:p>
          <a:r>
            <a:rPr lang="nb-NO" dirty="0"/>
            <a:t>Kompetanse</a:t>
          </a:r>
        </a:p>
      </dgm:t>
    </dgm:pt>
    <dgm:pt modelId="{75BF7BC9-1FBF-441D-8843-25A36502B467}" type="parTrans" cxnId="{8687C09B-5A17-4D2E-BB52-8FA6EDEB405E}">
      <dgm:prSet/>
      <dgm:spPr/>
      <dgm:t>
        <a:bodyPr/>
        <a:lstStyle/>
        <a:p>
          <a:endParaRPr lang="nb-NO"/>
        </a:p>
      </dgm:t>
    </dgm:pt>
    <dgm:pt modelId="{0406A34D-A90C-4F70-BA3F-CFFC398577B3}" type="sibTrans" cxnId="{8687C09B-5A17-4D2E-BB52-8FA6EDEB405E}">
      <dgm:prSet/>
      <dgm:spPr/>
      <dgm:t>
        <a:bodyPr/>
        <a:lstStyle/>
        <a:p>
          <a:endParaRPr lang="nb-NO"/>
        </a:p>
      </dgm:t>
    </dgm:pt>
    <dgm:pt modelId="{469F3EC7-D6FF-44E0-A9B5-E70A02A12E2C}">
      <dgm:prSet phldrT="[Tekst]"/>
      <dgm:spPr/>
      <dgm:t>
        <a:bodyPr/>
        <a:lstStyle/>
        <a:p>
          <a:r>
            <a:rPr lang="nb-NO" dirty="0"/>
            <a:t>Verdier </a:t>
          </a:r>
        </a:p>
      </dgm:t>
    </dgm:pt>
    <dgm:pt modelId="{51C8C69A-50DB-494D-959B-69AA08FB6EBA}" type="parTrans" cxnId="{6CD14CB8-CEC8-4C41-ABB7-37D8E0381ED5}">
      <dgm:prSet/>
      <dgm:spPr/>
      <dgm:t>
        <a:bodyPr/>
        <a:lstStyle/>
        <a:p>
          <a:endParaRPr lang="nb-NO"/>
        </a:p>
      </dgm:t>
    </dgm:pt>
    <dgm:pt modelId="{E2FD01F3-74FB-4EED-967A-881681A8A172}" type="sibTrans" cxnId="{6CD14CB8-CEC8-4C41-ABB7-37D8E0381ED5}">
      <dgm:prSet/>
      <dgm:spPr/>
      <dgm:t>
        <a:bodyPr/>
        <a:lstStyle/>
        <a:p>
          <a:endParaRPr lang="nb-NO"/>
        </a:p>
      </dgm:t>
    </dgm:pt>
    <dgm:pt modelId="{5932CF84-5301-44C7-B65C-B08EA37DA84A}">
      <dgm:prSet phldrT="[Tekst]"/>
      <dgm:spPr/>
      <dgm:t>
        <a:bodyPr/>
        <a:lstStyle/>
        <a:p>
          <a:r>
            <a:rPr lang="nb-NO" dirty="0"/>
            <a:t>Relasjon og menneskemøter  </a:t>
          </a:r>
        </a:p>
      </dgm:t>
    </dgm:pt>
    <dgm:pt modelId="{D14302A4-A928-4A51-8797-0C962B3B26A4}" type="parTrans" cxnId="{E861124A-38DA-40C7-B6D7-A9EB784DBAE6}">
      <dgm:prSet/>
      <dgm:spPr/>
      <dgm:t>
        <a:bodyPr/>
        <a:lstStyle/>
        <a:p>
          <a:endParaRPr lang="nb-NO"/>
        </a:p>
      </dgm:t>
    </dgm:pt>
    <dgm:pt modelId="{90D7B1AA-9498-44BB-8A83-0BA413C4A58A}" type="sibTrans" cxnId="{E861124A-38DA-40C7-B6D7-A9EB784DBAE6}">
      <dgm:prSet/>
      <dgm:spPr/>
      <dgm:t>
        <a:bodyPr/>
        <a:lstStyle/>
        <a:p>
          <a:endParaRPr lang="nb-NO"/>
        </a:p>
      </dgm:t>
    </dgm:pt>
    <dgm:pt modelId="{40FD81AD-4B6E-497C-BD38-643CA2C4B76A}">
      <dgm:prSet phldrT="[Tekst]"/>
      <dgm:spPr/>
      <dgm:t>
        <a:bodyPr/>
        <a:lstStyle/>
        <a:p>
          <a:r>
            <a:rPr lang="nb-NO" dirty="0"/>
            <a:t> System </a:t>
          </a:r>
        </a:p>
      </dgm:t>
    </dgm:pt>
    <dgm:pt modelId="{B00DD077-A0FD-4242-8D78-F746577682BF}" type="parTrans" cxnId="{32685E25-43AD-40DB-A417-881ABEF895B9}">
      <dgm:prSet/>
      <dgm:spPr/>
      <dgm:t>
        <a:bodyPr/>
        <a:lstStyle/>
        <a:p>
          <a:endParaRPr lang="nb-NO"/>
        </a:p>
      </dgm:t>
    </dgm:pt>
    <dgm:pt modelId="{502AD0D7-BD0E-4EBE-A296-1D28C1B0EB22}" type="sibTrans" cxnId="{32685E25-43AD-40DB-A417-881ABEF895B9}">
      <dgm:prSet/>
      <dgm:spPr/>
      <dgm:t>
        <a:bodyPr/>
        <a:lstStyle/>
        <a:p>
          <a:endParaRPr lang="nb-NO"/>
        </a:p>
      </dgm:t>
    </dgm:pt>
    <dgm:pt modelId="{456497AE-CBB4-4B71-A44D-CAF61B94A9D8}">
      <dgm:prSet phldrT="[Tekst]"/>
      <dgm:spPr/>
      <dgm:t>
        <a:bodyPr/>
        <a:lstStyle/>
        <a:p>
          <a:r>
            <a:rPr lang="nb-NO"/>
            <a:t>Individ </a:t>
          </a:r>
        </a:p>
      </dgm:t>
    </dgm:pt>
    <dgm:pt modelId="{99E10136-0F86-4F08-895D-DD34C561A496}" type="parTrans" cxnId="{A2B99D39-B5ED-4A7F-8EE3-39C732AED80E}">
      <dgm:prSet/>
      <dgm:spPr/>
      <dgm:t>
        <a:bodyPr/>
        <a:lstStyle/>
        <a:p>
          <a:endParaRPr lang="nb-NO"/>
        </a:p>
      </dgm:t>
    </dgm:pt>
    <dgm:pt modelId="{96F36DE0-F164-41CC-AB56-D9D34D7D024E}" type="sibTrans" cxnId="{A2B99D39-B5ED-4A7F-8EE3-39C732AED80E}">
      <dgm:prSet/>
      <dgm:spPr/>
      <dgm:t>
        <a:bodyPr/>
        <a:lstStyle/>
        <a:p>
          <a:endParaRPr lang="nb-NO"/>
        </a:p>
      </dgm:t>
    </dgm:pt>
    <dgm:pt modelId="{6A9315C9-E2B3-4856-88C1-A73E2602D9AD}">
      <dgm:prSet/>
      <dgm:spPr/>
      <dgm:t>
        <a:bodyPr/>
        <a:lstStyle/>
        <a:p>
          <a:r>
            <a:rPr lang="nb-NO"/>
            <a:t>Tjenestenivå  </a:t>
          </a:r>
        </a:p>
      </dgm:t>
    </dgm:pt>
    <dgm:pt modelId="{C4EEF7C4-BEBC-4B67-BC9E-3119EB28A69B}" type="parTrans" cxnId="{7EA563D8-E4F2-44F2-A9E9-0867ACE75F23}">
      <dgm:prSet/>
      <dgm:spPr/>
      <dgm:t>
        <a:bodyPr/>
        <a:lstStyle/>
        <a:p>
          <a:endParaRPr lang="nb-NO"/>
        </a:p>
      </dgm:t>
    </dgm:pt>
    <dgm:pt modelId="{F7826146-37F3-4D35-A84D-B95BBEC65844}" type="sibTrans" cxnId="{7EA563D8-E4F2-44F2-A9E9-0867ACE75F23}">
      <dgm:prSet/>
      <dgm:spPr/>
      <dgm:t>
        <a:bodyPr/>
        <a:lstStyle/>
        <a:p>
          <a:endParaRPr lang="nb-NO"/>
        </a:p>
      </dgm:t>
    </dgm:pt>
    <dgm:pt modelId="{562ACCA8-8CF8-4F0D-9748-5F369029ACFE}">
      <dgm:prSet/>
      <dgm:spPr/>
      <dgm:t>
        <a:bodyPr/>
        <a:lstStyle/>
        <a:p>
          <a:r>
            <a:rPr lang="nb-NO"/>
            <a:t>Motivasjon</a:t>
          </a:r>
        </a:p>
      </dgm:t>
    </dgm:pt>
    <dgm:pt modelId="{6E583492-AB36-43A0-B137-C1CB3E565128}" type="parTrans" cxnId="{6B1B9C6D-0022-4925-9A46-B18F2F25AC56}">
      <dgm:prSet/>
      <dgm:spPr/>
      <dgm:t>
        <a:bodyPr/>
        <a:lstStyle/>
        <a:p>
          <a:endParaRPr lang="nb-NO"/>
        </a:p>
      </dgm:t>
    </dgm:pt>
    <dgm:pt modelId="{B0632C59-ABBA-408F-808E-10719A39CE31}" type="sibTrans" cxnId="{6B1B9C6D-0022-4925-9A46-B18F2F25AC56}">
      <dgm:prSet/>
      <dgm:spPr/>
      <dgm:t>
        <a:bodyPr/>
        <a:lstStyle/>
        <a:p>
          <a:endParaRPr lang="nb-NO"/>
        </a:p>
      </dgm:t>
    </dgm:pt>
    <dgm:pt modelId="{EA76F6B6-A1DC-4FEA-A33E-085864599AAD}">
      <dgm:prSet phldrT="[Tekst]"/>
      <dgm:spPr/>
      <dgm:t>
        <a:bodyPr/>
        <a:lstStyle/>
        <a:p>
          <a:r>
            <a:rPr lang="nb-NO" dirty="0"/>
            <a:t>Kontekst  </a:t>
          </a:r>
        </a:p>
      </dgm:t>
    </dgm:pt>
    <dgm:pt modelId="{80F803E1-BC3C-42E0-B740-3710DA0DC8D9}" type="sibTrans" cxnId="{1ACAE813-53C9-43E0-BA17-414BDA03B9BD}">
      <dgm:prSet/>
      <dgm:spPr/>
      <dgm:t>
        <a:bodyPr/>
        <a:lstStyle/>
        <a:p>
          <a:endParaRPr lang="nb-NO"/>
        </a:p>
      </dgm:t>
    </dgm:pt>
    <dgm:pt modelId="{6B3A8802-49F5-4246-A4F7-7F88D15E54E6}" type="parTrans" cxnId="{1ACAE813-53C9-43E0-BA17-414BDA03B9BD}">
      <dgm:prSet/>
      <dgm:spPr/>
      <dgm:t>
        <a:bodyPr/>
        <a:lstStyle/>
        <a:p>
          <a:endParaRPr lang="nb-NO"/>
        </a:p>
      </dgm:t>
    </dgm:pt>
    <dgm:pt modelId="{B1C32BFB-3CDD-4BF7-9EE4-4476786B4EF1}">
      <dgm:prSet phldrT="[Tekst]"/>
      <dgm:spPr/>
      <dgm:t>
        <a:bodyPr/>
        <a:lstStyle/>
        <a:p>
          <a:r>
            <a:rPr lang="nb-NO" dirty="0"/>
            <a:t>Kapasitet  </a:t>
          </a:r>
        </a:p>
      </dgm:t>
    </dgm:pt>
    <dgm:pt modelId="{600920BA-633F-4BB0-9246-2512A4279686}" type="sibTrans" cxnId="{2D0D52DE-C877-4B35-91E8-E4FE07CE53FA}">
      <dgm:prSet/>
      <dgm:spPr/>
      <dgm:t>
        <a:bodyPr/>
        <a:lstStyle/>
        <a:p>
          <a:endParaRPr lang="nb-NO"/>
        </a:p>
      </dgm:t>
    </dgm:pt>
    <dgm:pt modelId="{EBCFF01B-F458-4A2C-B73B-6681CE148A23}" type="parTrans" cxnId="{2D0D52DE-C877-4B35-91E8-E4FE07CE53FA}">
      <dgm:prSet/>
      <dgm:spPr/>
      <dgm:t>
        <a:bodyPr/>
        <a:lstStyle/>
        <a:p>
          <a:endParaRPr lang="nb-NO"/>
        </a:p>
      </dgm:t>
    </dgm:pt>
    <dgm:pt modelId="{6D6F8E32-97F9-44BA-A5DA-F700BBF5ABD1}" type="pres">
      <dgm:prSet presAssocID="{3CC10F94-C22E-456B-BEF1-0F9C0B7A99CA}" presName="Name0" presStyleCnt="0">
        <dgm:presLayoutVars>
          <dgm:chMax val="3"/>
          <dgm:chPref val="1"/>
          <dgm:dir/>
          <dgm:animLvl val="lvl"/>
          <dgm:resizeHandles/>
        </dgm:presLayoutVars>
      </dgm:prSet>
      <dgm:spPr/>
      <dgm:t>
        <a:bodyPr/>
        <a:lstStyle/>
        <a:p>
          <a:endParaRPr lang="nb-NO"/>
        </a:p>
      </dgm:t>
    </dgm:pt>
    <dgm:pt modelId="{6798A143-8F4A-4DE0-B92C-D87BBA309382}" type="pres">
      <dgm:prSet presAssocID="{3CC10F94-C22E-456B-BEF1-0F9C0B7A99CA}" presName="outerBox" presStyleCnt="0"/>
      <dgm:spPr/>
    </dgm:pt>
    <dgm:pt modelId="{41A5EB9C-DF8D-44EC-89C3-7CC00A1D7D79}" type="pres">
      <dgm:prSet presAssocID="{3CC10F94-C22E-456B-BEF1-0F9C0B7A99CA}" presName="outerBoxParent" presStyleLbl="node1" presStyleIdx="0" presStyleCnt="3" custLinFactNeighborX="7040" custLinFactNeighborY="3406"/>
      <dgm:spPr/>
      <dgm:t>
        <a:bodyPr/>
        <a:lstStyle/>
        <a:p>
          <a:endParaRPr lang="nb-NO"/>
        </a:p>
      </dgm:t>
    </dgm:pt>
    <dgm:pt modelId="{21737ED8-18D3-4C6F-879F-1FD74DDCB55A}" type="pres">
      <dgm:prSet presAssocID="{3CC10F94-C22E-456B-BEF1-0F9C0B7A99CA}" presName="outerBoxChildren" presStyleCnt="0"/>
      <dgm:spPr/>
    </dgm:pt>
    <dgm:pt modelId="{80A78D90-9F63-4F97-889D-D79CE7F23A7E}" type="pres">
      <dgm:prSet presAssocID="{A3BB508C-E170-4D23-92CE-AE81B08A68FB}" presName="oChild" presStyleLbl="fgAcc1" presStyleIdx="0" presStyleCnt="8">
        <dgm:presLayoutVars>
          <dgm:bulletEnabled val="1"/>
        </dgm:presLayoutVars>
      </dgm:prSet>
      <dgm:spPr/>
      <dgm:t>
        <a:bodyPr/>
        <a:lstStyle/>
        <a:p>
          <a:endParaRPr lang="nb-NO"/>
        </a:p>
      </dgm:t>
    </dgm:pt>
    <dgm:pt modelId="{41D642BA-E17B-474A-8DCC-47C984CA76C0}" type="pres">
      <dgm:prSet presAssocID="{72416C26-5C87-42C1-8770-48E7ABE0E41F}" presName="outerSibTrans" presStyleCnt="0"/>
      <dgm:spPr/>
    </dgm:pt>
    <dgm:pt modelId="{A15A6D94-C336-40F6-AD84-5D61A65E5452}" type="pres">
      <dgm:prSet presAssocID="{6A9315C9-E2B3-4856-88C1-A73E2602D9AD}" presName="oChild" presStyleLbl="fgAcc1" presStyleIdx="1" presStyleCnt="8">
        <dgm:presLayoutVars>
          <dgm:bulletEnabled val="1"/>
        </dgm:presLayoutVars>
      </dgm:prSet>
      <dgm:spPr/>
      <dgm:t>
        <a:bodyPr/>
        <a:lstStyle/>
        <a:p>
          <a:endParaRPr lang="nb-NO"/>
        </a:p>
      </dgm:t>
    </dgm:pt>
    <dgm:pt modelId="{E535E568-2867-4C46-BDD2-2BADE0BFB5C1}" type="pres">
      <dgm:prSet presAssocID="{F7826146-37F3-4D35-A84D-B95BBEC65844}" presName="outerSibTrans" presStyleCnt="0"/>
      <dgm:spPr/>
    </dgm:pt>
    <dgm:pt modelId="{5CE36CE6-C6B2-452D-81B7-FBE54B9BDBA7}" type="pres">
      <dgm:prSet presAssocID="{7C4954DE-9F7E-4BAC-8632-4B67F09CD0D7}" presName="oChild" presStyleLbl="fgAcc1" presStyleIdx="2" presStyleCnt="8">
        <dgm:presLayoutVars>
          <dgm:bulletEnabled val="1"/>
        </dgm:presLayoutVars>
      </dgm:prSet>
      <dgm:spPr/>
      <dgm:t>
        <a:bodyPr/>
        <a:lstStyle/>
        <a:p>
          <a:endParaRPr lang="nb-NO"/>
        </a:p>
      </dgm:t>
    </dgm:pt>
    <dgm:pt modelId="{F66B79D3-3596-4CB6-AC20-1AD894717EDF}" type="pres">
      <dgm:prSet presAssocID="{3CC10F94-C22E-456B-BEF1-0F9C0B7A99CA}" presName="middleBox" presStyleCnt="0"/>
      <dgm:spPr/>
    </dgm:pt>
    <dgm:pt modelId="{8166198F-61DF-46E2-B890-994988930DDC}" type="pres">
      <dgm:prSet presAssocID="{3CC10F94-C22E-456B-BEF1-0F9C0B7A99CA}" presName="middleBoxParent" presStyleLbl="node1" presStyleIdx="1" presStyleCnt="3" custLinFactNeighborX="206" custLinFactNeighborY="-1035"/>
      <dgm:spPr/>
      <dgm:t>
        <a:bodyPr/>
        <a:lstStyle/>
        <a:p>
          <a:endParaRPr lang="nb-NO"/>
        </a:p>
      </dgm:t>
    </dgm:pt>
    <dgm:pt modelId="{B983EF62-7F30-45AB-B238-CF902086C62B}" type="pres">
      <dgm:prSet presAssocID="{3CC10F94-C22E-456B-BEF1-0F9C0B7A99CA}" presName="middleBoxChildren" presStyleCnt="0"/>
      <dgm:spPr/>
    </dgm:pt>
    <dgm:pt modelId="{6738FCF5-6D75-4B73-A954-23D9DDF50192}" type="pres">
      <dgm:prSet presAssocID="{C85B5221-6FFB-4371-9422-548BBA11E828}" presName="mChild" presStyleLbl="fgAcc1" presStyleIdx="3" presStyleCnt="8">
        <dgm:presLayoutVars>
          <dgm:bulletEnabled val="1"/>
        </dgm:presLayoutVars>
      </dgm:prSet>
      <dgm:spPr/>
      <dgm:t>
        <a:bodyPr/>
        <a:lstStyle/>
        <a:p>
          <a:endParaRPr lang="nb-NO"/>
        </a:p>
      </dgm:t>
    </dgm:pt>
    <dgm:pt modelId="{41EF67BD-75CE-42CE-B675-38DCB63CEC7C}" type="pres">
      <dgm:prSet presAssocID="{0406A34D-A90C-4F70-BA3F-CFFC398577B3}" presName="middleSibTrans" presStyleCnt="0"/>
      <dgm:spPr/>
    </dgm:pt>
    <dgm:pt modelId="{C5927056-65EE-4EB2-810D-218274188C28}" type="pres">
      <dgm:prSet presAssocID="{562ACCA8-8CF8-4F0D-9748-5F369029ACFE}" presName="mChild" presStyleLbl="fgAcc1" presStyleIdx="4" presStyleCnt="8">
        <dgm:presLayoutVars>
          <dgm:bulletEnabled val="1"/>
        </dgm:presLayoutVars>
      </dgm:prSet>
      <dgm:spPr/>
      <dgm:t>
        <a:bodyPr/>
        <a:lstStyle/>
        <a:p>
          <a:endParaRPr lang="nb-NO"/>
        </a:p>
      </dgm:t>
    </dgm:pt>
    <dgm:pt modelId="{9971F3A5-29C8-42F7-8CE5-B68521E9F0BD}" type="pres">
      <dgm:prSet presAssocID="{B0632C59-ABBA-408F-808E-10719A39CE31}" presName="middleSibTrans" presStyleCnt="0"/>
      <dgm:spPr/>
    </dgm:pt>
    <dgm:pt modelId="{55D322BF-5AD4-43BF-AAB6-1C0FDA09EAC9}" type="pres">
      <dgm:prSet presAssocID="{469F3EC7-D6FF-44E0-A9B5-E70A02A12E2C}" presName="mChild" presStyleLbl="fgAcc1" presStyleIdx="5" presStyleCnt="8">
        <dgm:presLayoutVars>
          <dgm:bulletEnabled val="1"/>
        </dgm:presLayoutVars>
      </dgm:prSet>
      <dgm:spPr/>
      <dgm:t>
        <a:bodyPr/>
        <a:lstStyle/>
        <a:p>
          <a:endParaRPr lang="nb-NO"/>
        </a:p>
      </dgm:t>
    </dgm:pt>
    <dgm:pt modelId="{35B8B450-6F23-41C7-AF4F-3A8698CB3DDD}" type="pres">
      <dgm:prSet presAssocID="{3CC10F94-C22E-456B-BEF1-0F9C0B7A99CA}" presName="centerBox" presStyleCnt="0"/>
      <dgm:spPr/>
    </dgm:pt>
    <dgm:pt modelId="{9CE56A7F-3B9E-44B4-9AA0-774E74B3F2B2}" type="pres">
      <dgm:prSet presAssocID="{3CC10F94-C22E-456B-BEF1-0F9C0B7A99CA}" presName="centerBoxParent" presStyleLbl="node1" presStyleIdx="2" presStyleCnt="3"/>
      <dgm:spPr/>
      <dgm:t>
        <a:bodyPr/>
        <a:lstStyle/>
        <a:p>
          <a:endParaRPr lang="nb-NO"/>
        </a:p>
      </dgm:t>
    </dgm:pt>
    <dgm:pt modelId="{49246AA8-366B-41B7-A644-6D97416B115A}" type="pres">
      <dgm:prSet presAssocID="{3CC10F94-C22E-456B-BEF1-0F9C0B7A99CA}" presName="centerBoxChildren" presStyleCnt="0"/>
      <dgm:spPr/>
    </dgm:pt>
    <dgm:pt modelId="{D6E64CE8-D737-4F48-A6B0-44913926A19D}" type="pres">
      <dgm:prSet presAssocID="{40FD81AD-4B6E-497C-BD38-643CA2C4B76A}" presName="cChild" presStyleLbl="fgAcc1" presStyleIdx="6" presStyleCnt="8">
        <dgm:presLayoutVars>
          <dgm:bulletEnabled val="1"/>
        </dgm:presLayoutVars>
      </dgm:prSet>
      <dgm:spPr/>
      <dgm:t>
        <a:bodyPr/>
        <a:lstStyle/>
        <a:p>
          <a:endParaRPr lang="nb-NO"/>
        </a:p>
      </dgm:t>
    </dgm:pt>
    <dgm:pt modelId="{5532100B-F26C-4559-9F23-B53252F667EE}" type="pres">
      <dgm:prSet presAssocID="{502AD0D7-BD0E-4EBE-A296-1D28C1B0EB22}" presName="centerSibTrans" presStyleCnt="0"/>
      <dgm:spPr/>
    </dgm:pt>
    <dgm:pt modelId="{928E473B-B9EE-4777-AA6A-F1F22C464AF0}" type="pres">
      <dgm:prSet presAssocID="{456497AE-CBB4-4B71-A44D-CAF61B94A9D8}" presName="cChild" presStyleLbl="fgAcc1" presStyleIdx="7" presStyleCnt="8">
        <dgm:presLayoutVars>
          <dgm:bulletEnabled val="1"/>
        </dgm:presLayoutVars>
      </dgm:prSet>
      <dgm:spPr/>
      <dgm:t>
        <a:bodyPr/>
        <a:lstStyle/>
        <a:p>
          <a:endParaRPr lang="nb-NO"/>
        </a:p>
      </dgm:t>
    </dgm:pt>
  </dgm:ptLst>
  <dgm:cxnLst>
    <dgm:cxn modelId="{DF797E65-AE72-447E-9404-878EAE24FCA2}" srcId="{EA76F6B6-A1DC-4FEA-A33E-085864599AAD}" destId="{7C4954DE-9F7E-4BAC-8632-4B67F09CD0D7}" srcOrd="2" destOrd="0" parTransId="{91D8F458-2D85-431A-A278-6C779768366D}" sibTransId="{994A52EE-30F1-46F4-A78A-3B478601A9F0}"/>
    <dgm:cxn modelId="{A2B99D39-B5ED-4A7F-8EE3-39C732AED80E}" srcId="{5932CF84-5301-44C7-B65C-B08EA37DA84A}" destId="{456497AE-CBB4-4B71-A44D-CAF61B94A9D8}" srcOrd="1" destOrd="0" parTransId="{99E10136-0F86-4F08-895D-DD34C561A496}" sibTransId="{96F36DE0-F164-41CC-AB56-D9D34D7D024E}"/>
    <dgm:cxn modelId="{2D0D52DE-C877-4B35-91E8-E4FE07CE53FA}" srcId="{3CC10F94-C22E-456B-BEF1-0F9C0B7A99CA}" destId="{B1C32BFB-3CDD-4BF7-9EE4-4476786B4EF1}" srcOrd="1" destOrd="0" parTransId="{EBCFF01B-F458-4A2C-B73B-6681CE148A23}" sibTransId="{600920BA-633F-4BB0-9246-2512A4279686}"/>
    <dgm:cxn modelId="{C9A3941C-63F7-495C-8820-D4E1622E8661}" type="presOf" srcId="{5932CF84-5301-44C7-B65C-B08EA37DA84A}" destId="{9CE56A7F-3B9E-44B4-9AA0-774E74B3F2B2}" srcOrd="0" destOrd="0" presId="urn:microsoft.com/office/officeart/2005/8/layout/target2"/>
    <dgm:cxn modelId="{95EF3CDA-DDAA-4912-AA9D-53D849EC41F5}" type="presOf" srcId="{40FD81AD-4B6E-497C-BD38-643CA2C4B76A}" destId="{D6E64CE8-D737-4F48-A6B0-44913926A19D}" srcOrd="0" destOrd="0" presId="urn:microsoft.com/office/officeart/2005/8/layout/target2"/>
    <dgm:cxn modelId="{102B7DBE-2BA5-47E3-93F1-0BC24A4E69C7}" type="presOf" srcId="{3CC10F94-C22E-456B-BEF1-0F9C0B7A99CA}" destId="{6D6F8E32-97F9-44BA-A5DA-F700BBF5ABD1}" srcOrd="0" destOrd="0" presId="urn:microsoft.com/office/officeart/2005/8/layout/target2"/>
    <dgm:cxn modelId="{7F55EB7A-F153-490B-BCCB-F4F9C6A063CA}" type="presOf" srcId="{A3BB508C-E170-4D23-92CE-AE81B08A68FB}" destId="{80A78D90-9F63-4F97-889D-D79CE7F23A7E}" srcOrd="0" destOrd="0" presId="urn:microsoft.com/office/officeart/2005/8/layout/target2"/>
    <dgm:cxn modelId="{6516E942-3D03-4967-9301-8494830717D6}" type="presOf" srcId="{B1C32BFB-3CDD-4BF7-9EE4-4476786B4EF1}" destId="{8166198F-61DF-46E2-B890-994988930DDC}" srcOrd="0" destOrd="0" presId="urn:microsoft.com/office/officeart/2005/8/layout/target2"/>
    <dgm:cxn modelId="{0E0BA33E-F747-497E-923F-B28E5B018491}" type="presOf" srcId="{469F3EC7-D6FF-44E0-A9B5-E70A02A12E2C}" destId="{55D322BF-5AD4-43BF-AAB6-1C0FDA09EAC9}" srcOrd="0" destOrd="0" presId="urn:microsoft.com/office/officeart/2005/8/layout/target2"/>
    <dgm:cxn modelId="{F22FDB9F-7A25-48F3-B5CC-B118CA722923}" type="presOf" srcId="{EA76F6B6-A1DC-4FEA-A33E-085864599AAD}" destId="{41A5EB9C-DF8D-44EC-89C3-7CC00A1D7D79}" srcOrd="0" destOrd="0" presId="urn:microsoft.com/office/officeart/2005/8/layout/target2"/>
    <dgm:cxn modelId="{1ACAE813-53C9-43E0-BA17-414BDA03B9BD}" srcId="{3CC10F94-C22E-456B-BEF1-0F9C0B7A99CA}" destId="{EA76F6B6-A1DC-4FEA-A33E-085864599AAD}" srcOrd="0" destOrd="0" parTransId="{6B3A8802-49F5-4246-A4F7-7F88D15E54E6}" sibTransId="{80F803E1-BC3C-42E0-B740-3710DA0DC8D9}"/>
    <dgm:cxn modelId="{E861124A-38DA-40C7-B6D7-A9EB784DBAE6}" srcId="{3CC10F94-C22E-456B-BEF1-0F9C0B7A99CA}" destId="{5932CF84-5301-44C7-B65C-B08EA37DA84A}" srcOrd="2" destOrd="0" parTransId="{D14302A4-A928-4A51-8797-0C962B3B26A4}" sibTransId="{90D7B1AA-9498-44BB-8A83-0BA413C4A58A}"/>
    <dgm:cxn modelId="{6B1B9C6D-0022-4925-9A46-B18F2F25AC56}" srcId="{B1C32BFB-3CDD-4BF7-9EE4-4476786B4EF1}" destId="{562ACCA8-8CF8-4F0D-9748-5F369029ACFE}" srcOrd="1" destOrd="0" parTransId="{6E583492-AB36-43A0-B137-C1CB3E565128}" sibTransId="{B0632C59-ABBA-408F-808E-10719A39CE31}"/>
    <dgm:cxn modelId="{71F45CE6-D6FF-42E8-984A-0E5D59FB223D}" type="presOf" srcId="{7C4954DE-9F7E-4BAC-8632-4B67F09CD0D7}" destId="{5CE36CE6-C6B2-452D-81B7-FBE54B9BDBA7}" srcOrd="0" destOrd="0" presId="urn:microsoft.com/office/officeart/2005/8/layout/target2"/>
    <dgm:cxn modelId="{6DCABFED-32BD-48D0-B7DE-606D4A302B52}" type="presOf" srcId="{562ACCA8-8CF8-4F0D-9748-5F369029ACFE}" destId="{C5927056-65EE-4EB2-810D-218274188C28}" srcOrd="0" destOrd="0" presId="urn:microsoft.com/office/officeart/2005/8/layout/target2"/>
    <dgm:cxn modelId="{2CE5D58E-E83F-43DA-A79F-722668F4695D}" type="presOf" srcId="{C85B5221-6FFB-4371-9422-548BBA11E828}" destId="{6738FCF5-6D75-4B73-A954-23D9DDF50192}" srcOrd="0" destOrd="0" presId="urn:microsoft.com/office/officeart/2005/8/layout/target2"/>
    <dgm:cxn modelId="{8687C09B-5A17-4D2E-BB52-8FA6EDEB405E}" srcId="{B1C32BFB-3CDD-4BF7-9EE4-4476786B4EF1}" destId="{C85B5221-6FFB-4371-9422-548BBA11E828}" srcOrd="0" destOrd="0" parTransId="{75BF7BC9-1FBF-441D-8843-25A36502B467}" sibTransId="{0406A34D-A90C-4F70-BA3F-CFFC398577B3}"/>
    <dgm:cxn modelId="{6CD14CB8-CEC8-4C41-ABB7-37D8E0381ED5}" srcId="{B1C32BFB-3CDD-4BF7-9EE4-4476786B4EF1}" destId="{469F3EC7-D6FF-44E0-A9B5-E70A02A12E2C}" srcOrd="2" destOrd="0" parTransId="{51C8C69A-50DB-494D-959B-69AA08FB6EBA}" sibTransId="{E2FD01F3-74FB-4EED-967A-881681A8A172}"/>
    <dgm:cxn modelId="{32685E25-43AD-40DB-A417-881ABEF895B9}" srcId="{5932CF84-5301-44C7-B65C-B08EA37DA84A}" destId="{40FD81AD-4B6E-497C-BD38-643CA2C4B76A}" srcOrd="0" destOrd="0" parTransId="{B00DD077-A0FD-4242-8D78-F746577682BF}" sibTransId="{502AD0D7-BD0E-4EBE-A296-1D28C1B0EB22}"/>
    <dgm:cxn modelId="{7F2B5723-FAD1-4050-95D9-2DF86AF76663}" type="presOf" srcId="{456497AE-CBB4-4B71-A44D-CAF61B94A9D8}" destId="{928E473B-B9EE-4777-AA6A-F1F22C464AF0}" srcOrd="0" destOrd="0" presId="urn:microsoft.com/office/officeart/2005/8/layout/target2"/>
    <dgm:cxn modelId="{E6682CCB-6C4D-4166-BB79-EB46DF12C4D3}" srcId="{EA76F6B6-A1DC-4FEA-A33E-085864599AAD}" destId="{A3BB508C-E170-4D23-92CE-AE81B08A68FB}" srcOrd="0" destOrd="0" parTransId="{DEE5702D-F31E-4383-B2E4-323C9AC35561}" sibTransId="{72416C26-5C87-42C1-8770-48E7ABE0E41F}"/>
    <dgm:cxn modelId="{9D35D7E0-B5B2-4348-8E08-D2EB0A58E14D}" type="presOf" srcId="{6A9315C9-E2B3-4856-88C1-A73E2602D9AD}" destId="{A15A6D94-C336-40F6-AD84-5D61A65E5452}" srcOrd="0" destOrd="0" presId="urn:microsoft.com/office/officeart/2005/8/layout/target2"/>
    <dgm:cxn modelId="{7EA563D8-E4F2-44F2-A9E9-0867ACE75F23}" srcId="{EA76F6B6-A1DC-4FEA-A33E-085864599AAD}" destId="{6A9315C9-E2B3-4856-88C1-A73E2602D9AD}" srcOrd="1" destOrd="0" parTransId="{C4EEF7C4-BEBC-4B67-BC9E-3119EB28A69B}" sibTransId="{F7826146-37F3-4D35-A84D-B95BBEC65844}"/>
    <dgm:cxn modelId="{293D3E03-A397-4DFF-85D3-38FE04A548E1}" type="presParOf" srcId="{6D6F8E32-97F9-44BA-A5DA-F700BBF5ABD1}" destId="{6798A143-8F4A-4DE0-B92C-D87BBA309382}" srcOrd="0" destOrd="0" presId="urn:microsoft.com/office/officeart/2005/8/layout/target2"/>
    <dgm:cxn modelId="{E8F50789-0A97-463F-933E-15FC8F2BCA50}" type="presParOf" srcId="{6798A143-8F4A-4DE0-B92C-D87BBA309382}" destId="{41A5EB9C-DF8D-44EC-89C3-7CC00A1D7D79}" srcOrd="0" destOrd="0" presId="urn:microsoft.com/office/officeart/2005/8/layout/target2"/>
    <dgm:cxn modelId="{863A67FE-2A35-4510-8055-9365351A99C9}" type="presParOf" srcId="{6798A143-8F4A-4DE0-B92C-D87BBA309382}" destId="{21737ED8-18D3-4C6F-879F-1FD74DDCB55A}" srcOrd="1" destOrd="0" presId="urn:microsoft.com/office/officeart/2005/8/layout/target2"/>
    <dgm:cxn modelId="{62FFBD9A-F665-4D03-8EC1-5CE4D2DB197E}" type="presParOf" srcId="{21737ED8-18D3-4C6F-879F-1FD74DDCB55A}" destId="{80A78D90-9F63-4F97-889D-D79CE7F23A7E}" srcOrd="0" destOrd="0" presId="urn:microsoft.com/office/officeart/2005/8/layout/target2"/>
    <dgm:cxn modelId="{E7D9CA76-F351-4010-BFB3-0542D30A1B52}" type="presParOf" srcId="{21737ED8-18D3-4C6F-879F-1FD74DDCB55A}" destId="{41D642BA-E17B-474A-8DCC-47C984CA76C0}" srcOrd="1" destOrd="0" presId="urn:microsoft.com/office/officeart/2005/8/layout/target2"/>
    <dgm:cxn modelId="{40C19544-EC8F-4A29-A839-9083D80A9665}" type="presParOf" srcId="{21737ED8-18D3-4C6F-879F-1FD74DDCB55A}" destId="{A15A6D94-C336-40F6-AD84-5D61A65E5452}" srcOrd="2" destOrd="0" presId="urn:microsoft.com/office/officeart/2005/8/layout/target2"/>
    <dgm:cxn modelId="{4E358615-B555-437D-8F6F-2B9B93A7D0A1}" type="presParOf" srcId="{21737ED8-18D3-4C6F-879F-1FD74DDCB55A}" destId="{E535E568-2867-4C46-BDD2-2BADE0BFB5C1}" srcOrd="3" destOrd="0" presId="urn:microsoft.com/office/officeart/2005/8/layout/target2"/>
    <dgm:cxn modelId="{60919F36-C0F7-4E95-9399-48870A3C5831}" type="presParOf" srcId="{21737ED8-18D3-4C6F-879F-1FD74DDCB55A}" destId="{5CE36CE6-C6B2-452D-81B7-FBE54B9BDBA7}" srcOrd="4" destOrd="0" presId="urn:microsoft.com/office/officeart/2005/8/layout/target2"/>
    <dgm:cxn modelId="{F6C39242-B8D3-4DE0-9535-B8FD56576860}" type="presParOf" srcId="{6D6F8E32-97F9-44BA-A5DA-F700BBF5ABD1}" destId="{F66B79D3-3596-4CB6-AC20-1AD894717EDF}" srcOrd="1" destOrd="0" presId="urn:microsoft.com/office/officeart/2005/8/layout/target2"/>
    <dgm:cxn modelId="{5C6BB713-8301-4E65-A26D-29920BA2CA15}" type="presParOf" srcId="{F66B79D3-3596-4CB6-AC20-1AD894717EDF}" destId="{8166198F-61DF-46E2-B890-994988930DDC}" srcOrd="0" destOrd="0" presId="urn:microsoft.com/office/officeart/2005/8/layout/target2"/>
    <dgm:cxn modelId="{905BF001-78F3-4F31-BE34-CBEFCF81D380}" type="presParOf" srcId="{F66B79D3-3596-4CB6-AC20-1AD894717EDF}" destId="{B983EF62-7F30-45AB-B238-CF902086C62B}" srcOrd="1" destOrd="0" presId="urn:microsoft.com/office/officeart/2005/8/layout/target2"/>
    <dgm:cxn modelId="{DFEE5275-ABB5-474C-96E3-3EBCD5F3EB4A}" type="presParOf" srcId="{B983EF62-7F30-45AB-B238-CF902086C62B}" destId="{6738FCF5-6D75-4B73-A954-23D9DDF50192}" srcOrd="0" destOrd="0" presId="urn:microsoft.com/office/officeart/2005/8/layout/target2"/>
    <dgm:cxn modelId="{F95080D7-1E44-48B8-B20B-942E6433E81F}" type="presParOf" srcId="{B983EF62-7F30-45AB-B238-CF902086C62B}" destId="{41EF67BD-75CE-42CE-B675-38DCB63CEC7C}" srcOrd="1" destOrd="0" presId="urn:microsoft.com/office/officeart/2005/8/layout/target2"/>
    <dgm:cxn modelId="{E86210C4-14C9-40A5-9E14-27ED7250151D}" type="presParOf" srcId="{B983EF62-7F30-45AB-B238-CF902086C62B}" destId="{C5927056-65EE-4EB2-810D-218274188C28}" srcOrd="2" destOrd="0" presId="urn:microsoft.com/office/officeart/2005/8/layout/target2"/>
    <dgm:cxn modelId="{84B677FC-7D39-44E1-A6C2-97DB03AEB5D9}" type="presParOf" srcId="{B983EF62-7F30-45AB-B238-CF902086C62B}" destId="{9971F3A5-29C8-42F7-8CE5-B68521E9F0BD}" srcOrd="3" destOrd="0" presId="urn:microsoft.com/office/officeart/2005/8/layout/target2"/>
    <dgm:cxn modelId="{FA7E18DD-D085-479F-BFF7-4A709828B0B0}" type="presParOf" srcId="{B983EF62-7F30-45AB-B238-CF902086C62B}" destId="{55D322BF-5AD4-43BF-AAB6-1C0FDA09EAC9}" srcOrd="4" destOrd="0" presId="urn:microsoft.com/office/officeart/2005/8/layout/target2"/>
    <dgm:cxn modelId="{205F4B1D-A842-4C70-8F12-130CA0051173}" type="presParOf" srcId="{6D6F8E32-97F9-44BA-A5DA-F700BBF5ABD1}" destId="{35B8B450-6F23-41C7-AF4F-3A8698CB3DDD}" srcOrd="2" destOrd="0" presId="urn:microsoft.com/office/officeart/2005/8/layout/target2"/>
    <dgm:cxn modelId="{C9B5A870-FC0E-4545-8C67-EB1CF8A36996}" type="presParOf" srcId="{35B8B450-6F23-41C7-AF4F-3A8698CB3DDD}" destId="{9CE56A7F-3B9E-44B4-9AA0-774E74B3F2B2}" srcOrd="0" destOrd="0" presId="urn:microsoft.com/office/officeart/2005/8/layout/target2"/>
    <dgm:cxn modelId="{F11E0922-1AC3-4EE4-91C9-42931DAE4C08}" type="presParOf" srcId="{35B8B450-6F23-41C7-AF4F-3A8698CB3DDD}" destId="{49246AA8-366B-41B7-A644-6D97416B115A}" srcOrd="1" destOrd="0" presId="urn:microsoft.com/office/officeart/2005/8/layout/target2"/>
    <dgm:cxn modelId="{D5D20553-A7DD-47BE-A7B5-3D7CE47D238D}" type="presParOf" srcId="{49246AA8-366B-41B7-A644-6D97416B115A}" destId="{D6E64CE8-D737-4F48-A6B0-44913926A19D}" srcOrd="0" destOrd="0" presId="urn:microsoft.com/office/officeart/2005/8/layout/target2"/>
    <dgm:cxn modelId="{0B3F3927-703F-41B8-8067-111AD1345375}" type="presParOf" srcId="{49246AA8-366B-41B7-A644-6D97416B115A}" destId="{5532100B-F26C-4559-9F23-B53252F667EE}" srcOrd="1" destOrd="0" presId="urn:microsoft.com/office/officeart/2005/8/layout/target2"/>
    <dgm:cxn modelId="{3781F694-D8D2-4404-9B83-068687F9C7BC}" type="presParOf" srcId="{49246AA8-366B-41B7-A644-6D97416B115A}" destId="{928E473B-B9EE-4777-AA6A-F1F22C464AF0}"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4EC4C5-B7E2-412C-8FD7-483D210CF6E2}"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nb-NO"/>
        </a:p>
      </dgm:t>
    </dgm:pt>
    <dgm:pt modelId="{EB13DB21-0F9E-43DC-B9F7-8E4372964ED0}">
      <dgm:prSet phldrT="[Tekst]"/>
      <dgm:spPr/>
      <dgm:t>
        <a:bodyPr/>
        <a:lstStyle/>
        <a:p>
          <a:r>
            <a:rPr lang="nb-NO" b="1" u="sng" dirty="0" smtClean="0"/>
            <a:t>Barn/ungdom</a:t>
          </a:r>
          <a:r>
            <a:rPr lang="nb-NO" dirty="0" smtClean="0"/>
            <a:t> </a:t>
          </a:r>
          <a:endParaRPr lang="nb-NO" dirty="0"/>
        </a:p>
      </dgm:t>
    </dgm:pt>
    <dgm:pt modelId="{7366B9BA-B7B5-4506-8040-58A9C8F5834F}" type="parTrans" cxnId="{612E4890-265F-42D9-AF8C-C2B5C16FC04D}">
      <dgm:prSet/>
      <dgm:spPr/>
      <dgm:t>
        <a:bodyPr/>
        <a:lstStyle/>
        <a:p>
          <a:endParaRPr lang="nb-NO"/>
        </a:p>
      </dgm:t>
    </dgm:pt>
    <dgm:pt modelId="{4391FE27-0C2A-4FE1-B292-FF2948FF5F26}" type="sibTrans" cxnId="{612E4890-265F-42D9-AF8C-C2B5C16FC04D}">
      <dgm:prSet/>
      <dgm:spPr/>
      <dgm:t>
        <a:bodyPr/>
        <a:lstStyle/>
        <a:p>
          <a:endParaRPr lang="nb-NO"/>
        </a:p>
      </dgm:t>
    </dgm:pt>
    <dgm:pt modelId="{49A786CE-BD0B-4879-A8F8-3BAFB90715A9}">
      <dgm:prSet phldrT="[Tekst]"/>
      <dgm:spPr/>
      <dgm:t>
        <a:bodyPr/>
        <a:lstStyle/>
        <a:p>
          <a:r>
            <a:rPr lang="nb-NO" b="1" u="sng" dirty="0" smtClean="0"/>
            <a:t>Voksen</a:t>
          </a:r>
          <a:r>
            <a:rPr lang="nb-NO" dirty="0" smtClean="0"/>
            <a:t> </a:t>
          </a:r>
          <a:endParaRPr lang="nb-NO" dirty="0"/>
        </a:p>
      </dgm:t>
    </dgm:pt>
    <dgm:pt modelId="{02B0814D-9DC4-4F91-88A3-91241B84DF2A}" type="parTrans" cxnId="{2AB689A0-7149-4F46-8DAD-268845C17930}">
      <dgm:prSet/>
      <dgm:spPr/>
      <dgm:t>
        <a:bodyPr/>
        <a:lstStyle/>
        <a:p>
          <a:endParaRPr lang="nb-NO"/>
        </a:p>
      </dgm:t>
    </dgm:pt>
    <dgm:pt modelId="{AB10520D-5109-42AB-816E-F03E51E28563}" type="sibTrans" cxnId="{2AB689A0-7149-4F46-8DAD-268845C17930}">
      <dgm:prSet/>
      <dgm:spPr/>
      <dgm:t>
        <a:bodyPr/>
        <a:lstStyle/>
        <a:p>
          <a:endParaRPr lang="nb-NO"/>
        </a:p>
      </dgm:t>
    </dgm:pt>
    <dgm:pt modelId="{9B9B3EDC-7248-47CE-ABFA-509119169E5F}">
      <dgm:prSet phldrT="[Tekst]"/>
      <dgm:spPr/>
      <dgm:t>
        <a:bodyPr/>
        <a:lstStyle/>
        <a:p>
          <a:r>
            <a:rPr lang="nb-NO" b="1" u="sng" dirty="0" smtClean="0"/>
            <a:t>Ansatt</a:t>
          </a:r>
          <a:r>
            <a:rPr lang="nb-NO" dirty="0" smtClean="0"/>
            <a:t> </a:t>
          </a:r>
          <a:endParaRPr lang="nb-NO" dirty="0"/>
        </a:p>
      </dgm:t>
    </dgm:pt>
    <dgm:pt modelId="{BBDE1F1E-1D2F-47CE-B896-EF6FA6C9982E}" type="parTrans" cxnId="{30C7D02B-3218-42EB-B3C7-055D905795E7}">
      <dgm:prSet/>
      <dgm:spPr/>
      <dgm:t>
        <a:bodyPr/>
        <a:lstStyle/>
        <a:p>
          <a:endParaRPr lang="nb-NO"/>
        </a:p>
      </dgm:t>
    </dgm:pt>
    <dgm:pt modelId="{BF4EE6F3-6CC5-4D62-809F-70B99627C32B}" type="sibTrans" cxnId="{30C7D02B-3218-42EB-B3C7-055D905795E7}">
      <dgm:prSet/>
      <dgm:spPr/>
      <dgm:t>
        <a:bodyPr/>
        <a:lstStyle/>
        <a:p>
          <a:endParaRPr lang="nb-NO"/>
        </a:p>
      </dgm:t>
    </dgm:pt>
    <dgm:pt modelId="{D2807901-FD8E-4495-88C9-702E00C4B74C}">
      <dgm:prSet phldrT="[Tekst]"/>
      <dgm:spPr/>
      <dgm:t>
        <a:bodyPr/>
        <a:lstStyle/>
        <a:p>
          <a:r>
            <a:rPr lang="nb-NO" b="1" u="sng" dirty="0" smtClean="0"/>
            <a:t>Frivillig </a:t>
          </a:r>
          <a:endParaRPr lang="nb-NO" b="1" u="sng" dirty="0"/>
        </a:p>
      </dgm:t>
    </dgm:pt>
    <dgm:pt modelId="{176E13B9-CB61-40B1-A740-487245899DAC}" type="parTrans" cxnId="{7BE76D90-169C-4CCE-B7F5-4E7B62A35B42}">
      <dgm:prSet/>
      <dgm:spPr/>
      <dgm:t>
        <a:bodyPr/>
        <a:lstStyle/>
        <a:p>
          <a:endParaRPr lang="nb-NO"/>
        </a:p>
      </dgm:t>
    </dgm:pt>
    <dgm:pt modelId="{46D07F14-B873-43C0-AEEB-4E9C6720BFC1}" type="sibTrans" cxnId="{7BE76D90-169C-4CCE-B7F5-4E7B62A35B42}">
      <dgm:prSet/>
      <dgm:spPr/>
      <dgm:t>
        <a:bodyPr/>
        <a:lstStyle/>
        <a:p>
          <a:endParaRPr lang="nb-NO"/>
        </a:p>
      </dgm:t>
    </dgm:pt>
    <dgm:pt modelId="{05263034-1424-40AD-8DC8-00CE23719B9B}" type="pres">
      <dgm:prSet presAssocID="{D84EC4C5-B7E2-412C-8FD7-483D210CF6E2}" presName="Name0" presStyleCnt="0">
        <dgm:presLayoutVars>
          <dgm:dir/>
          <dgm:resizeHandles val="exact"/>
        </dgm:presLayoutVars>
      </dgm:prSet>
      <dgm:spPr/>
      <dgm:t>
        <a:bodyPr/>
        <a:lstStyle/>
        <a:p>
          <a:endParaRPr lang="nb-NO"/>
        </a:p>
      </dgm:t>
    </dgm:pt>
    <dgm:pt modelId="{64BB514E-A11D-416B-B71F-739E95BEDBE5}" type="pres">
      <dgm:prSet presAssocID="{EB13DB21-0F9E-43DC-B9F7-8E4372964ED0}" presName="compNode" presStyleCnt="0"/>
      <dgm:spPr/>
    </dgm:pt>
    <dgm:pt modelId="{4A78A5DA-9E22-4308-941C-07DBA1F429D8}" type="pres">
      <dgm:prSet presAssocID="{EB13DB21-0F9E-43DC-B9F7-8E4372964ED0}" presName="pict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9000" b="-59000"/>
          </a:stretch>
        </a:blipFill>
      </dgm:spPr>
      <dgm:t>
        <a:bodyPr/>
        <a:lstStyle/>
        <a:p>
          <a:endParaRPr lang="nb-NO"/>
        </a:p>
      </dgm:t>
    </dgm:pt>
    <dgm:pt modelId="{56D8026E-FC3D-418E-84F9-FDF647A8F270}" type="pres">
      <dgm:prSet presAssocID="{EB13DB21-0F9E-43DC-B9F7-8E4372964ED0}" presName="textRect" presStyleLbl="revTx" presStyleIdx="0" presStyleCnt="4">
        <dgm:presLayoutVars>
          <dgm:bulletEnabled val="1"/>
        </dgm:presLayoutVars>
      </dgm:prSet>
      <dgm:spPr/>
      <dgm:t>
        <a:bodyPr/>
        <a:lstStyle/>
        <a:p>
          <a:endParaRPr lang="nb-NO"/>
        </a:p>
      </dgm:t>
    </dgm:pt>
    <dgm:pt modelId="{F0AC7C29-43F9-4E55-A995-8F326DAC20D2}" type="pres">
      <dgm:prSet presAssocID="{4391FE27-0C2A-4FE1-B292-FF2948FF5F26}" presName="sibTrans" presStyleLbl="sibTrans2D1" presStyleIdx="0" presStyleCnt="0"/>
      <dgm:spPr/>
      <dgm:t>
        <a:bodyPr/>
        <a:lstStyle/>
        <a:p>
          <a:endParaRPr lang="nb-NO"/>
        </a:p>
      </dgm:t>
    </dgm:pt>
    <dgm:pt modelId="{B4B4E64F-6BE9-4B5E-8BA3-05DB85085766}" type="pres">
      <dgm:prSet presAssocID="{49A786CE-BD0B-4879-A8F8-3BAFB90715A9}" presName="compNode" presStyleCnt="0"/>
      <dgm:spPr/>
    </dgm:pt>
    <dgm:pt modelId="{CC25DEDD-E73C-47C2-B747-F99B8245F40F}" type="pres">
      <dgm:prSet presAssocID="{49A786CE-BD0B-4879-A8F8-3BAFB90715A9}" presName="pict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4000" b="-44000"/>
          </a:stretch>
        </a:blipFill>
      </dgm:spPr>
      <dgm:t>
        <a:bodyPr/>
        <a:lstStyle/>
        <a:p>
          <a:endParaRPr lang="nb-NO"/>
        </a:p>
      </dgm:t>
    </dgm:pt>
    <dgm:pt modelId="{EF569719-930F-41DB-BCB6-2F1CF7BB4948}" type="pres">
      <dgm:prSet presAssocID="{49A786CE-BD0B-4879-A8F8-3BAFB90715A9}" presName="textRect" presStyleLbl="revTx" presStyleIdx="1" presStyleCnt="4">
        <dgm:presLayoutVars>
          <dgm:bulletEnabled val="1"/>
        </dgm:presLayoutVars>
      </dgm:prSet>
      <dgm:spPr/>
      <dgm:t>
        <a:bodyPr/>
        <a:lstStyle/>
        <a:p>
          <a:endParaRPr lang="nb-NO"/>
        </a:p>
      </dgm:t>
    </dgm:pt>
    <dgm:pt modelId="{7C3679E4-2F44-43DC-970C-C4DCB74CE33F}" type="pres">
      <dgm:prSet presAssocID="{AB10520D-5109-42AB-816E-F03E51E28563}" presName="sibTrans" presStyleLbl="sibTrans2D1" presStyleIdx="0" presStyleCnt="0"/>
      <dgm:spPr/>
      <dgm:t>
        <a:bodyPr/>
        <a:lstStyle/>
        <a:p>
          <a:endParaRPr lang="nb-NO"/>
        </a:p>
      </dgm:t>
    </dgm:pt>
    <dgm:pt modelId="{440B502F-A62B-44E7-B10D-0FE0DA5D06EC}" type="pres">
      <dgm:prSet presAssocID="{9B9B3EDC-7248-47CE-ABFA-509119169E5F}" presName="compNode" presStyleCnt="0"/>
      <dgm:spPr/>
    </dgm:pt>
    <dgm:pt modelId="{38EF726F-432F-4404-851E-C90062F1F356}" type="pres">
      <dgm:prSet presAssocID="{9B9B3EDC-7248-47CE-ABFA-509119169E5F}" presName="pictRect"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22000" b="-122000"/>
          </a:stretch>
        </a:blipFill>
      </dgm:spPr>
      <dgm:t>
        <a:bodyPr/>
        <a:lstStyle/>
        <a:p>
          <a:endParaRPr lang="nb-NO"/>
        </a:p>
      </dgm:t>
    </dgm:pt>
    <dgm:pt modelId="{0871F632-EC5B-46EB-A58C-BC8470EA9476}" type="pres">
      <dgm:prSet presAssocID="{9B9B3EDC-7248-47CE-ABFA-509119169E5F}" presName="textRect" presStyleLbl="revTx" presStyleIdx="2" presStyleCnt="4">
        <dgm:presLayoutVars>
          <dgm:bulletEnabled val="1"/>
        </dgm:presLayoutVars>
      </dgm:prSet>
      <dgm:spPr/>
      <dgm:t>
        <a:bodyPr/>
        <a:lstStyle/>
        <a:p>
          <a:endParaRPr lang="nb-NO"/>
        </a:p>
      </dgm:t>
    </dgm:pt>
    <dgm:pt modelId="{9E153401-F1F2-45D0-8514-173842572494}" type="pres">
      <dgm:prSet presAssocID="{BF4EE6F3-6CC5-4D62-809F-70B99627C32B}" presName="sibTrans" presStyleLbl="sibTrans2D1" presStyleIdx="0" presStyleCnt="0"/>
      <dgm:spPr/>
      <dgm:t>
        <a:bodyPr/>
        <a:lstStyle/>
        <a:p>
          <a:endParaRPr lang="nb-NO"/>
        </a:p>
      </dgm:t>
    </dgm:pt>
    <dgm:pt modelId="{06B76C2D-D366-481D-8B31-61A5904EECEE}" type="pres">
      <dgm:prSet presAssocID="{D2807901-FD8E-4495-88C9-702E00C4B74C}" presName="compNode" presStyleCnt="0"/>
      <dgm:spPr/>
    </dgm:pt>
    <dgm:pt modelId="{E61FA716-4EE5-4B74-9B55-6D68E0EDB998}" type="pres">
      <dgm:prSet presAssocID="{D2807901-FD8E-4495-88C9-702E00C4B74C}" presName="pictRect" presStyleLbl="node1" presStyleIdx="3" presStyleCnt="4" custLinFactNeighborX="0" custLinFactNeighborY="-2631"/>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8000" b="-48000"/>
          </a:stretch>
        </a:blipFill>
      </dgm:spPr>
      <dgm:t>
        <a:bodyPr/>
        <a:lstStyle/>
        <a:p>
          <a:endParaRPr lang="nb-NO"/>
        </a:p>
      </dgm:t>
    </dgm:pt>
    <dgm:pt modelId="{0A05AAA2-33B2-4879-8F2E-46D1A10FDB2B}" type="pres">
      <dgm:prSet presAssocID="{D2807901-FD8E-4495-88C9-702E00C4B74C}" presName="textRect" presStyleLbl="revTx" presStyleIdx="3" presStyleCnt="4">
        <dgm:presLayoutVars>
          <dgm:bulletEnabled val="1"/>
        </dgm:presLayoutVars>
      </dgm:prSet>
      <dgm:spPr/>
      <dgm:t>
        <a:bodyPr/>
        <a:lstStyle/>
        <a:p>
          <a:endParaRPr lang="nb-NO"/>
        </a:p>
      </dgm:t>
    </dgm:pt>
  </dgm:ptLst>
  <dgm:cxnLst>
    <dgm:cxn modelId="{6DAFBD7A-16E1-4A34-AE21-8365FD4695F0}" type="presOf" srcId="{4391FE27-0C2A-4FE1-B292-FF2948FF5F26}" destId="{F0AC7C29-43F9-4E55-A995-8F326DAC20D2}" srcOrd="0" destOrd="0" presId="urn:microsoft.com/office/officeart/2005/8/layout/pList1"/>
    <dgm:cxn modelId="{AFA054CB-21E7-427F-A4EB-CF2305A6C885}" type="presOf" srcId="{9B9B3EDC-7248-47CE-ABFA-509119169E5F}" destId="{0871F632-EC5B-46EB-A58C-BC8470EA9476}" srcOrd="0" destOrd="0" presId="urn:microsoft.com/office/officeart/2005/8/layout/pList1"/>
    <dgm:cxn modelId="{612E4890-265F-42D9-AF8C-C2B5C16FC04D}" srcId="{D84EC4C5-B7E2-412C-8FD7-483D210CF6E2}" destId="{EB13DB21-0F9E-43DC-B9F7-8E4372964ED0}" srcOrd="0" destOrd="0" parTransId="{7366B9BA-B7B5-4506-8040-58A9C8F5834F}" sibTransId="{4391FE27-0C2A-4FE1-B292-FF2948FF5F26}"/>
    <dgm:cxn modelId="{20277F95-AF7B-4CCE-A977-333BFA7C916B}" type="presOf" srcId="{49A786CE-BD0B-4879-A8F8-3BAFB90715A9}" destId="{EF569719-930F-41DB-BCB6-2F1CF7BB4948}" srcOrd="0" destOrd="0" presId="urn:microsoft.com/office/officeart/2005/8/layout/pList1"/>
    <dgm:cxn modelId="{80FC71A7-C08F-4886-8B05-2797728B59A0}" type="presOf" srcId="{AB10520D-5109-42AB-816E-F03E51E28563}" destId="{7C3679E4-2F44-43DC-970C-C4DCB74CE33F}" srcOrd="0" destOrd="0" presId="urn:microsoft.com/office/officeart/2005/8/layout/pList1"/>
    <dgm:cxn modelId="{861A509C-AF54-43E3-998D-2098315F52CE}" type="presOf" srcId="{EB13DB21-0F9E-43DC-B9F7-8E4372964ED0}" destId="{56D8026E-FC3D-418E-84F9-FDF647A8F270}" srcOrd="0" destOrd="0" presId="urn:microsoft.com/office/officeart/2005/8/layout/pList1"/>
    <dgm:cxn modelId="{7485D292-30C5-457E-A671-EA48BC0851B1}" type="presOf" srcId="{BF4EE6F3-6CC5-4D62-809F-70B99627C32B}" destId="{9E153401-F1F2-45D0-8514-173842572494}" srcOrd="0" destOrd="0" presId="urn:microsoft.com/office/officeart/2005/8/layout/pList1"/>
    <dgm:cxn modelId="{2AB689A0-7149-4F46-8DAD-268845C17930}" srcId="{D84EC4C5-B7E2-412C-8FD7-483D210CF6E2}" destId="{49A786CE-BD0B-4879-A8F8-3BAFB90715A9}" srcOrd="1" destOrd="0" parTransId="{02B0814D-9DC4-4F91-88A3-91241B84DF2A}" sibTransId="{AB10520D-5109-42AB-816E-F03E51E28563}"/>
    <dgm:cxn modelId="{7BE76D90-169C-4CCE-B7F5-4E7B62A35B42}" srcId="{D84EC4C5-B7E2-412C-8FD7-483D210CF6E2}" destId="{D2807901-FD8E-4495-88C9-702E00C4B74C}" srcOrd="3" destOrd="0" parTransId="{176E13B9-CB61-40B1-A740-487245899DAC}" sibTransId="{46D07F14-B873-43C0-AEEB-4E9C6720BFC1}"/>
    <dgm:cxn modelId="{1A1A7449-2EBA-4B89-8C5E-7EA3BF4248F4}" type="presOf" srcId="{D84EC4C5-B7E2-412C-8FD7-483D210CF6E2}" destId="{05263034-1424-40AD-8DC8-00CE23719B9B}" srcOrd="0" destOrd="0" presId="urn:microsoft.com/office/officeart/2005/8/layout/pList1"/>
    <dgm:cxn modelId="{30C7D02B-3218-42EB-B3C7-055D905795E7}" srcId="{D84EC4C5-B7E2-412C-8FD7-483D210CF6E2}" destId="{9B9B3EDC-7248-47CE-ABFA-509119169E5F}" srcOrd="2" destOrd="0" parTransId="{BBDE1F1E-1D2F-47CE-B896-EF6FA6C9982E}" sibTransId="{BF4EE6F3-6CC5-4D62-809F-70B99627C32B}"/>
    <dgm:cxn modelId="{281FA7E1-389D-44CB-AA0E-55A1F5523443}" type="presOf" srcId="{D2807901-FD8E-4495-88C9-702E00C4B74C}" destId="{0A05AAA2-33B2-4879-8F2E-46D1A10FDB2B}" srcOrd="0" destOrd="0" presId="urn:microsoft.com/office/officeart/2005/8/layout/pList1"/>
    <dgm:cxn modelId="{8E7FEC41-68BB-40EA-823E-E0FFB96474B8}" type="presParOf" srcId="{05263034-1424-40AD-8DC8-00CE23719B9B}" destId="{64BB514E-A11D-416B-B71F-739E95BEDBE5}" srcOrd="0" destOrd="0" presId="urn:microsoft.com/office/officeart/2005/8/layout/pList1"/>
    <dgm:cxn modelId="{0B49B38B-DD99-46D0-8345-C107D663E700}" type="presParOf" srcId="{64BB514E-A11D-416B-B71F-739E95BEDBE5}" destId="{4A78A5DA-9E22-4308-941C-07DBA1F429D8}" srcOrd="0" destOrd="0" presId="urn:microsoft.com/office/officeart/2005/8/layout/pList1"/>
    <dgm:cxn modelId="{AA386D6C-CE4E-4AD5-ACA0-0CDACDBA0858}" type="presParOf" srcId="{64BB514E-A11D-416B-B71F-739E95BEDBE5}" destId="{56D8026E-FC3D-418E-84F9-FDF647A8F270}" srcOrd="1" destOrd="0" presId="urn:microsoft.com/office/officeart/2005/8/layout/pList1"/>
    <dgm:cxn modelId="{06971020-C36F-48D3-BD14-547B909EB9B8}" type="presParOf" srcId="{05263034-1424-40AD-8DC8-00CE23719B9B}" destId="{F0AC7C29-43F9-4E55-A995-8F326DAC20D2}" srcOrd="1" destOrd="0" presId="urn:microsoft.com/office/officeart/2005/8/layout/pList1"/>
    <dgm:cxn modelId="{84C27A1D-CA2C-4E7C-827D-A5A4662206D4}" type="presParOf" srcId="{05263034-1424-40AD-8DC8-00CE23719B9B}" destId="{B4B4E64F-6BE9-4B5E-8BA3-05DB85085766}" srcOrd="2" destOrd="0" presId="urn:microsoft.com/office/officeart/2005/8/layout/pList1"/>
    <dgm:cxn modelId="{FF8251A4-6070-4259-AA48-AAE247F40699}" type="presParOf" srcId="{B4B4E64F-6BE9-4B5E-8BA3-05DB85085766}" destId="{CC25DEDD-E73C-47C2-B747-F99B8245F40F}" srcOrd="0" destOrd="0" presId="urn:microsoft.com/office/officeart/2005/8/layout/pList1"/>
    <dgm:cxn modelId="{1FC6679C-37A1-4CCB-85EF-5A18B4860AD6}" type="presParOf" srcId="{B4B4E64F-6BE9-4B5E-8BA3-05DB85085766}" destId="{EF569719-930F-41DB-BCB6-2F1CF7BB4948}" srcOrd="1" destOrd="0" presId="urn:microsoft.com/office/officeart/2005/8/layout/pList1"/>
    <dgm:cxn modelId="{3F83BD41-5E29-43AC-A77B-F7F6C98EC77F}" type="presParOf" srcId="{05263034-1424-40AD-8DC8-00CE23719B9B}" destId="{7C3679E4-2F44-43DC-970C-C4DCB74CE33F}" srcOrd="3" destOrd="0" presId="urn:microsoft.com/office/officeart/2005/8/layout/pList1"/>
    <dgm:cxn modelId="{77567536-22F9-40BF-98FD-CB7E643A350D}" type="presParOf" srcId="{05263034-1424-40AD-8DC8-00CE23719B9B}" destId="{440B502F-A62B-44E7-B10D-0FE0DA5D06EC}" srcOrd="4" destOrd="0" presId="urn:microsoft.com/office/officeart/2005/8/layout/pList1"/>
    <dgm:cxn modelId="{C4C3CD95-67A3-4B50-8008-126B7F9C1CDF}" type="presParOf" srcId="{440B502F-A62B-44E7-B10D-0FE0DA5D06EC}" destId="{38EF726F-432F-4404-851E-C90062F1F356}" srcOrd="0" destOrd="0" presId="urn:microsoft.com/office/officeart/2005/8/layout/pList1"/>
    <dgm:cxn modelId="{0D826E21-F52F-4251-985D-9AA547109AC4}" type="presParOf" srcId="{440B502F-A62B-44E7-B10D-0FE0DA5D06EC}" destId="{0871F632-EC5B-46EB-A58C-BC8470EA9476}" srcOrd="1" destOrd="0" presId="urn:microsoft.com/office/officeart/2005/8/layout/pList1"/>
    <dgm:cxn modelId="{D20A9757-BAC4-4599-98CA-1DB4E90BBF0F}" type="presParOf" srcId="{05263034-1424-40AD-8DC8-00CE23719B9B}" destId="{9E153401-F1F2-45D0-8514-173842572494}" srcOrd="5" destOrd="0" presId="urn:microsoft.com/office/officeart/2005/8/layout/pList1"/>
    <dgm:cxn modelId="{6EBF0E7D-5BDF-4D58-B22A-C16CAFB81E3E}" type="presParOf" srcId="{05263034-1424-40AD-8DC8-00CE23719B9B}" destId="{06B76C2D-D366-481D-8B31-61A5904EECEE}" srcOrd="6" destOrd="0" presId="urn:microsoft.com/office/officeart/2005/8/layout/pList1"/>
    <dgm:cxn modelId="{23C5FEF2-0089-4FBD-B0E7-54BF595A9503}" type="presParOf" srcId="{06B76C2D-D366-481D-8B31-61A5904EECEE}" destId="{E61FA716-4EE5-4B74-9B55-6D68E0EDB998}" srcOrd="0" destOrd="0" presId="urn:microsoft.com/office/officeart/2005/8/layout/pList1"/>
    <dgm:cxn modelId="{A2875527-A330-43AC-98C2-2735E1334D07}" type="presParOf" srcId="{06B76C2D-D366-481D-8B31-61A5904EECEE}" destId="{0A05AAA2-33B2-4879-8F2E-46D1A10FDB2B}"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5EB9C-DF8D-44EC-89C3-7CC00A1D7D79}">
      <dsp:nvSpPr>
        <dsp:cNvPr id="0" name=""/>
        <dsp:cNvSpPr/>
      </dsp:nvSpPr>
      <dsp:spPr>
        <a:xfrm>
          <a:off x="0" y="0"/>
          <a:ext cx="8659091" cy="5694218"/>
        </a:xfrm>
        <a:prstGeom prst="roundRect">
          <a:avLst>
            <a:gd name="adj" fmla="val 8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4419346" numCol="1" spcCol="1270" anchor="t" anchorCtr="0">
          <a:noAutofit/>
        </a:bodyPr>
        <a:lstStyle/>
        <a:p>
          <a:pPr lvl="0" algn="l" defTabSz="1333500">
            <a:lnSpc>
              <a:spcPct val="90000"/>
            </a:lnSpc>
            <a:spcBef>
              <a:spcPct val="0"/>
            </a:spcBef>
            <a:spcAft>
              <a:spcPct val="35000"/>
            </a:spcAft>
          </a:pPr>
          <a:r>
            <a:rPr lang="nb-NO" sz="3000" kern="1200" dirty="0"/>
            <a:t>Kontekst  </a:t>
          </a:r>
        </a:p>
      </dsp:txBody>
      <dsp:txXfrm>
        <a:off x="141761" y="141761"/>
        <a:ext cx="8375569" cy="5410696"/>
      </dsp:txXfrm>
    </dsp:sp>
    <dsp:sp modelId="{80A78D90-9F63-4F97-889D-D79CE7F23A7E}">
      <dsp:nvSpPr>
        <dsp:cNvPr id="0" name=""/>
        <dsp:cNvSpPr/>
      </dsp:nvSpPr>
      <dsp:spPr>
        <a:xfrm>
          <a:off x="216477" y="1423554"/>
          <a:ext cx="1298863" cy="1300105"/>
        </a:xfrm>
        <a:prstGeom prst="roundRect">
          <a:avLst>
            <a:gd name="adj" fmla="val 105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a:t>Kommunenivå  </a:t>
          </a:r>
        </a:p>
      </dsp:txBody>
      <dsp:txXfrm>
        <a:off x="256422" y="1463499"/>
        <a:ext cx="1218973" cy="1220215"/>
      </dsp:txXfrm>
    </dsp:sp>
    <dsp:sp modelId="{A15A6D94-C336-40F6-AD84-5D61A65E5452}">
      <dsp:nvSpPr>
        <dsp:cNvPr id="0" name=""/>
        <dsp:cNvSpPr/>
      </dsp:nvSpPr>
      <dsp:spPr>
        <a:xfrm>
          <a:off x="216477" y="2766025"/>
          <a:ext cx="1298863" cy="1300105"/>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a:t>Tjenestenivå  </a:t>
          </a:r>
        </a:p>
      </dsp:txBody>
      <dsp:txXfrm>
        <a:off x="256422" y="2805970"/>
        <a:ext cx="1218973" cy="1220215"/>
      </dsp:txXfrm>
    </dsp:sp>
    <dsp:sp modelId="{5CE36CE6-C6B2-452D-81B7-FBE54B9BDBA7}">
      <dsp:nvSpPr>
        <dsp:cNvPr id="0" name=""/>
        <dsp:cNvSpPr/>
      </dsp:nvSpPr>
      <dsp:spPr>
        <a:xfrm>
          <a:off x="216477" y="4108496"/>
          <a:ext cx="1298863" cy="1300105"/>
        </a:xfrm>
        <a:prstGeom prst="roundRect">
          <a:avLst>
            <a:gd name="adj" fmla="val 105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a:t>Individnivå </a:t>
          </a:r>
        </a:p>
      </dsp:txBody>
      <dsp:txXfrm>
        <a:off x="256422" y="4148441"/>
        <a:ext cx="1218973" cy="1220215"/>
      </dsp:txXfrm>
    </dsp:sp>
    <dsp:sp modelId="{8166198F-61DF-46E2-B890-994988930DDC}">
      <dsp:nvSpPr>
        <dsp:cNvPr id="0" name=""/>
        <dsp:cNvSpPr/>
      </dsp:nvSpPr>
      <dsp:spPr>
        <a:xfrm>
          <a:off x="1745642" y="1382299"/>
          <a:ext cx="6710795" cy="3985952"/>
        </a:xfrm>
        <a:prstGeom prst="roundRect">
          <a:avLst>
            <a:gd name="adj" fmla="val 10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2531080" numCol="1" spcCol="1270" anchor="t" anchorCtr="0">
          <a:noAutofit/>
        </a:bodyPr>
        <a:lstStyle/>
        <a:p>
          <a:pPr lvl="0" algn="l" defTabSz="1333500">
            <a:lnSpc>
              <a:spcPct val="90000"/>
            </a:lnSpc>
            <a:spcBef>
              <a:spcPct val="0"/>
            </a:spcBef>
            <a:spcAft>
              <a:spcPct val="35000"/>
            </a:spcAft>
          </a:pPr>
          <a:r>
            <a:rPr lang="nb-NO" sz="3000" kern="1200" dirty="0"/>
            <a:t>Kapasitet  </a:t>
          </a:r>
        </a:p>
      </dsp:txBody>
      <dsp:txXfrm>
        <a:off x="1868224" y="1504881"/>
        <a:ext cx="6465631" cy="3740788"/>
      </dsp:txXfrm>
    </dsp:sp>
    <dsp:sp modelId="{6738FCF5-6D75-4B73-A954-23D9DDF50192}">
      <dsp:nvSpPr>
        <dsp:cNvPr id="0" name=""/>
        <dsp:cNvSpPr/>
      </dsp:nvSpPr>
      <dsp:spPr>
        <a:xfrm>
          <a:off x="1899588" y="2818637"/>
          <a:ext cx="1342159" cy="735250"/>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a:t>Kompetanse</a:t>
          </a:r>
        </a:p>
      </dsp:txBody>
      <dsp:txXfrm>
        <a:off x="1922199" y="2841248"/>
        <a:ext cx="1296937" cy="690028"/>
      </dsp:txXfrm>
    </dsp:sp>
    <dsp:sp modelId="{C5927056-65EE-4EB2-810D-218274188C28}">
      <dsp:nvSpPr>
        <dsp:cNvPr id="0" name=""/>
        <dsp:cNvSpPr/>
      </dsp:nvSpPr>
      <dsp:spPr>
        <a:xfrm>
          <a:off x="1899588" y="3595556"/>
          <a:ext cx="1342159" cy="735250"/>
        </a:xfrm>
        <a:prstGeom prst="roundRect">
          <a:avLst>
            <a:gd name="adj" fmla="val 105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a:t>Motivasjon</a:t>
          </a:r>
        </a:p>
      </dsp:txBody>
      <dsp:txXfrm>
        <a:off x="1922199" y="3618167"/>
        <a:ext cx="1296937" cy="690028"/>
      </dsp:txXfrm>
    </dsp:sp>
    <dsp:sp modelId="{55D322BF-5AD4-43BF-AAB6-1C0FDA09EAC9}">
      <dsp:nvSpPr>
        <dsp:cNvPr id="0" name=""/>
        <dsp:cNvSpPr/>
      </dsp:nvSpPr>
      <dsp:spPr>
        <a:xfrm>
          <a:off x="1899588" y="4372474"/>
          <a:ext cx="1342159" cy="735250"/>
        </a:xfrm>
        <a:prstGeom prst="roundRect">
          <a:avLst>
            <a:gd name="adj" fmla="val 105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a:t>Verdier </a:t>
          </a:r>
        </a:p>
      </dsp:txBody>
      <dsp:txXfrm>
        <a:off x="1922199" y="4395085"/>
        <a:ext cx="1296937" cy="690028"/>
      </dsp:txXfrm>
    </dsp:sp>
    <dsp:sp modelId="{9CE56A7F-3B9E-44B4-9AA0-774E74B3F2B2}">
      <dsp:nvSpPr>
        <dsp:cNvPr id="0" name=""/>
        <dsp:cNvSpPr/>
      </dsp:nvSpPr>
      <dsp:spPr>
        <a:xfrm>
          <a:off x="3420340" y="2847109"/>
          <a:ext cx="4805795" cy="2277687"/>
        </a:xfrm>
        <a:prstGeom prst="roundRect">
          <a:avLst>
            <a:gd name="adj" fmla="val 10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285628" numCol="1" spcCol="1270" anchor="t" anchorCtr="0">
          <a:noAutofit/>
        </a:bodyPr>
        <a:lstStyle/>
        <a:p>
          <a:pPr lvl="0" algn="l" defTabSz="1333500">
            <a:lnSpc>
              <a:spcPct val="90000"/>
            </a:lnSpc>
            <a:spcBef>
              <a:spcPct val="0"/>
            </a:spcBef>
            <a:spcAft>
              <a:spcPct val="35000"/>
            </a:spcAft>
          </a:pPr>
          <a:r>
            <a:rPr lang="nb-NO" sz="3000" kern="1200" dirty="0"/>
            <a:t>Relasjon og menneskemøter  </a:t>
          </a:r>
        </a:p>
      </dsp:txBody>
      <dsp:txXfrm>
        <a:off x="3490387" y="2917156"/>
        <a:ext cx="4665701" cy="2137593"/>
      </dsp:txXfrm>
    </dsp:sp>
    <dsp:sp modelId="{D6E64CE8-D737-4F48-A6B0-44913926A19D}">
      <dsp:nvSpPr>
        <dsp:cNvPr id="0" name=""/>
        <dsp:cNvSpPr/>
      </dsp:nvSpPr>
      <dsp:spPr>
        <a:xfrm>
          <a:off x="3540485" y="3872068"/>
          <a:ext cx="2249314" cy="1024959"/>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a:t> System </a:t>
          </a:r>
        </a:p>
      </dsp:txBody>
      <dsp:txXfrm>
        <a:off x="3572006" y="3903589"/>
        <a:ext cx="2186272" cy="961917"/>
      </dsp:txXfrm>
    </dsp:sp>
    <dsp:sp modelId="{928E473B-B9EE-4777-AA6A-F1F22C464AF0}">
      <dsp:nvSpPr>
        <dsp:cNvPr id="0" name=""/>
        <dsp:cNvSpPr/>
      </dsp:nvSpPr>
      <dsp:spPr>
        <a:xfrm>
          <a:off x="5853791" y="3872068"/>
          <a:ext cx="2249314" cy="1024959"/>
        </a:xfrm>
        <a:prstGeom prst="roundRect">
          <a:avLst>
            <a:gd name="adj" fmla="val 105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a:t>Individ </a:t>
          </a:r>
        </a:p>
      </dsp:txBody>
      <dsp:txXfrm>
        <a:off x="5885312" y="3903589"/>
        <a:ext cx="2186272" cy="961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8A5DA-9E22-4308-941C-07DBA1F429D8}">
      <dsp:nvSpPr>
        <dsp:cNvPr id="0" name=""/>
        <dsp:cNvSpPr/>
      </dsp:nvSpPr>
      <dsp:spPr>
        <a:xfrm>
          <a:off x="2976" y="157015"/>
          <a:ext cx="1416248" cy="975795"/>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9000" b="-5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D8026E-FC3D-418E-84F9-FDF647A8F270}">
      <dsp:nvSpPr>
        <dsp:cNvPr id="0" name=""/>
        <dsp:cNvSpPr/>
      </dsp:nvSpPr>
      <dsp:spPr>
        <a:xfrm>
          <a:off x="2976" y="1132810"/>
          <a:ext cx="1416248" cy="52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nb-NO" sz="1600" b="1" u="sng" kern="1200" dirty="0" smtClean="0"/>
            <a:t>Barn/ungdom</a:t>
          </a:r>
          <a:r>
            <a:rPr lang="nb-NO" sz="1600" kern="1200" dirty="0" smtClean="0"/>
            <a:t> </a:t>
          </a:r>
          <a:endParaRPr lang="nb-NO" sz="1600" kern="1200" dirty="0"/>
        </a:p>
      </dsp:txBody>
      <dsp:txXfrm>
        <a:off x="2976" y="1132810"/>
        <a:ext cx="1416248" cy="525428"/>
      </dsp:txXfrm>
    </dsp:sp>
    <dsp:sp modelId="{CC25DEDD-E73C-47C2-B747-F99B8245F40F}">
      <dsp:nvSpPr>
        <dsp:cNvPr id="0" name=""/>
        <dsp:cNvSpPr/>
      </dsp:nvSpPr>
      <dsp:spPr>
        <a:xfrm>
          <a:off x="1560909" y="157015"/>
          <a:ext cx="1416248" cy="975795"/>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4000" b="-4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69719-930F-41DB-BCB6-2F1CF7BB4948}">
      <dsp:nvSpPr>
        <dsp:cNvPr id="0" name=""/>
        <dsp:cNvSpPr/>
      </dsp:nvSpPr>
      <dsp:spPr>
        <a:xfrm>
          <a:off x="1560909" y="1132810"/>
          <a:ext cx="1416248" cy="52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nb-NO" sz="1600" b="1" u="sng" kern="1200" dirty="0" smtClean="0"/>
            <a:t>Voksen</a:t>
          </a:r>
          <a:r>
            <a:rPr lang="nb-NO" sz="1600" kern="1200" dirty="0" smtClean="0"/>
            <a:t> </a:t>
          </a:r>
          <a:endParaRPr lang="nb-NO" sz="1600" kern="1200" dirty="0"/>
        </a:p>
      </dsp:txBody>
      <dsp:txXfrm>
        <a:off x="1560909" y="1132810"/>
        <a:ext cx="1416248" cy="525428"/>
      </dsp:txXfrm>
    </dsp:sp>
    <dsp:sp modelId="{38EF726F-432F-4404-851E-C90062F1F356}">
      <dsp:nvSpPr>
        <dsp:cNvPr id="0" name=""/>
        <dsp:cNvSpPr/>
      </dsp:nvSpPr>
      <dsp:spPr>
        <a:xfrm>
          <a:off x="3118842" y="157015"/>
          <a:ext cx="1416248" cy="975795"/>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22000" b="-1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71F632-EC5B-46EB-A58C-BC8470EA9476}">
      <dsp:nvSpPr>
        <dsp:cNvPr id="0" name=""/>
        <dsp:cNvSpPr/>
      </dsp:nvSpPr>
      <dsp:spPr>
        <a:xfrm>
          <a:off x="3118842" y="1132810"/>
          <a:ext cx="1416248" cy="52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nb-NO" sz="1600" b="1" u="sng" kern="1200" dirty="0" smtClean="0"/>
            <a:t>Ansatt</a:t>
          </a:r>
          <a:r>
            <a:rPr lang="nb-NO" sz="1600" kern="1200" dirty="0" smtClean="0"/>
            <a:t> </a:t>
          </a:r>
          <a:endParaRPr lang="nb-NO" sz="1600" kern="1200" dirty="0"/>
        </a:p>
      </dsp:txBody>
      <dsp:txXfrm>
        <a:off x="3118842" y="1132810"/>
        <a:ext cx="1416248" cy="525428"/>
      </dsp:txXfrm>
    </dsp:sp>
    <dsp:sp modelId="{E61FA716-4EE5-4B74-9B55-6D68E0EDB998}">
      <dsp:nvSpPr>
        <dsp:cNvPr id="0" name=""/>
        <dsp:cNvSpPr/>
      </dsp:nvSpPr>
      <dsp:spPr>
        <a:xfrm>
          <a:off x="4676775" y="131342"/>
          <a:ext cx="1416248" cy="975795"/>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8000" b="-4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05AAA2-33B2-4879-8F2E-46D1A10FDB2B}">
      <dsp:nvSpPr>
        <dsp:cNvPr id="0" name=""/>
        <dsp:cNvSpPr/>
      </dsp:nvSpPr>
      <dsp:spPr>
        <a:xfrm>
          <a:off x="4676775" y="1132810"/>
          <a:ext cx="1416248" cy="52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nb-NO" sz="1600" b="1" u="sng" kern="1200" dirty="0" smtClean="0"/>
            <a:t>Frivillig </a:t>
          </a:r>
          <a:endParaRPr lang="nb-NO" sz="1600" b="1" u="sng" kern="1200" dirty="0"/>
        </a:p>
      </dsp:txBody>
      <dsp:txXfrm>
        <a:off x="4676775" y="1132810"/>
        <a:ext cx="1416248" cy="525428"/>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F99E497-ABB8-4C7A-9C8E-1B777BBFFCC7}" type="datetimeFigureOut">
              <a:rPr lang="nb-NO" smtClean="0"/>
              <a:t>16.12.2019</a:t>
            </a:fld>
            <a:endParaRPr lang="nb-NO"/>
          </a:p>
        </p:txBody>
      </p:sp>
      <p:sp>
        <p:nvSpPr>
          <p:cNvPr id="4" name="Plassholder for lysbilde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7ABB800-4BF2-4F73-810E-25553587D66F}" type="slidenum">
              <a:rPr lang="nb-NO" smtClean="0"/>
              <a:t>‹#›</a:t>
            </a:fld>
            <a:endParaRPr lang="nb-NO"/>
          </a:p>
        </p:txBody>
      </p:sp>
    </p:spTree>
    <p:extLst>
      <p:ext uri="{BB962C8B-B14F-4D97-AF65-F5344CB8AC3E}">
        <p14:creationId xmlns:p14="http://schemas.microsoft.com/office/powerpoint/2010/main" val="263604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Velkommen</a:t>
            </a:r>
            <a:r>
              <a:rPr lang="nb-NO" baseline="0" dirty="0" smtClean="0"/>
              <a:t> </a:t>
            </a:r>
          </a:p>
          <a:p>
            <a:r>
              <a:rPr lang="nb-NO" baseline="0" dirty="0" smtClean="0"/>
              <a:t>Praktiske opplysninger</a:t>
            </a:r>
          </a:p>
          <a:p>
            <a:r>
              <a:rPr lang="nb-NO" baseline="0" dirty="0" smtClean="0"/>
              <a:t>Program + plakater + tavler </a:t>
            </a:r>
          </a:p>
          <a:p>
            <a:endParaRPr lang="nb-NO" baseline="0" dirty="0" smtClean="0"/>
          </a:p>
          <a:p>
            <a:r>
              <a:rPr lang="nb-NO" baseline="0" dirty="0" smtClean="0"/>
              <a:t>Mål med dagen: Overlevere status, kunnskapsgrunnlag og fremdriftsplan for BTI, samt lytte sammen til kloke budskap om medvirkning og suksesskriterier for å lykkes med større implementeringsarbeid. </a:t>
            </a:r>
          </a:p>
          <a:p>
            <a:endParaRPr lang="nb-NO" baseline="0" dirty="0" smtClean="0"/>
          </a:p>
          <a:p>
            <a:r>
              <a:rPr lang="nb-NO" baseline="0" dirty="0" smtClean="0"/>
              <a:t>Levere stafettpinnen for å teste ut handlingsveiledere og modell til virksomhetene/avdelingene. </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17ABB800-4BF2-4F73-810E-25553587D66F}" type="slidenum">
              <a:rPr lang="nb-NO" smtClean="0"/>
              <a:t>1</a:t>
            </a:fld>
            <a:endParaRPr lang="nb-NO"/>
          </a:p>
        </p:txBody>
      </p:sp>
    </p:spTree>
    <p:extLst>
      <p:ext uri="{BB962C8B-B14F-4D97-AF65-F5344CB8AC3E}">
        <p14:creationId xmlns:p14="http://schemas.microsoft.com/office/powerpoint/2010/main" val="290846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Kan vi treffe flere enn i dag med vårt tjenestetilbud?  </a:t>
            </a:r>
            <a:r>
              <a:rPr lang="nb-NO" baseline="0" dirty="0" err="1" smtClean="0"/>
              <a:t>Utenforskapsbegrepet</a:t>
            </a:r>
            <a:r>
              <a:rPr lang="nb-NO" baseline="0" dirty="0" smtClean="0"/>
              <a:t> truer i bakgrunnen og både barnevern, NAV og VPA opplever å overta stafettpinnen til en nesten umulig etappe. Tidlig innsats betyr tidlig i alder og i problem. </a:t>
            </a:r>
          </a:p>
          <a:p>
            <a:endParaRPr lang="nb-NO" baseline="0" dirty="0" smtClean="0"/>
          </a:p>
          <a:p>
            <a:r>
              <a:rPr lang="nb-NO" baseline="0" dirty="0" smtClean="0"/>
              <a:t>I stortingsmeldingen Tett på- tidlig innsats og inkluderende fellesskap i barnehage, skole og SFO brukes begrepet laget rundt barnet. Hvem utgjør laget rundt de barna du møter i arbeidet ditt? Er det avklart hvem som spiller hvilken rolle, og spiller vi sammen, mot samme mål? </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E8764397-6BAA-4D83-8981-A9430ADF94F4}" type="slidenum">
              <a:rPr lang="nb-NO" smtClean="0"/>
              <a:t>11</a:t>
            </a:fld>
            <a:endParaRPr lang="nb-NO"/>
          </a:p>
        </p:txBody>
      </p:sp>
    </p:spTree>
    <p:extLst>
      <p:ext uri="{BB962C8B-B14F-4D97-AF65-F5344CB8AC3E}">
        <p14:creationId xmlns:p14="http://schemas.microsoft.com/office/powerpoint/2010/main" val="107378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Handlingsveiledere</a:t>
            </a:r>
          </a:p>
          <a:p>
            <a:r>
              <a:rPr lang="nb-NO" dirty="0" smtClean="0"/>
              <a:t>Stafettlogg</a:t>
            </a:r>
          </a:p>
          <a:p>
            <a:r>
              <a:rPr lang="nb-NO" dirty="0" smtClean="0"/>
              <a:t>Stafettholder</a:t>
            </a:r>
          </a:p>
          <a:p>
            <a:r>
              <a:rPr lang="nb-NO" dirty="0" smtClean="0"/>
              <a:t>BTI DNA</a:t>
            </a:r>
          </a:p>
          <a:p>
            <a:r>
              <a:rPr lang="nb-NO" dirty="0" smtClean="0"/>
              <a:t>Kontekst</a:t>
            </a:r>
          </a:p>
          <a:p>
            <a:r>
              <a:rPr lang="nb-NO" dirty="0" smtClean="0"/>
              <a:t>Kapasitet</a:t>
            </a:r>
          </a:p>
          <a:p>
            <a:r>
              <a:rPr lang="nb-NO" dirty="0" smtClean="0"/>
              <a:t>Relasjoner og menneskemøter</a:t>
            </a:r>
          </a:p>
          <a:p>
            <a:r>
              <a:rPr lang="nb-NO" dirty="0" smtClean="0"/>
              <a:t>Samarbeid eksterne</a:t>
            </a:r>
          </a:p>
          <a:p>
            <a:r>
              <a:rPr lang="nb-NO" dirty="0" smtClean="0"/>
              <a:t>En dør inn</a:t>
            </a:r>
          </a:p>
          <a:p>
            <a:r>
              <a:rPr lang="nb-NO" dirty="0" smtClean="0"/>
              <a:t>Tjenestetilbud </a:t>
            </a:r>
          </a:p>
          <a:p>
            <a:r>
              <a:rPr lang="nb-NO" dirty="0" smtClean="0"/>
              <a:t>Grønn sone </a:t>
            </a:r>
          </a:p>
          <a:p>
            <a:r>
              <a:rPr lang="nb-NO" dirty="0" smtClean="0"/>
              <a:t>Samhandlingsarenaer</a:t>
            </a:r>
          </a:p>
          <a:p>
            <a:endParaRPr lang="nb-NO" dirty="0"/>
          </a:p>
        </p:txBody>
      </p:sp>
      <p:sp>
        <p:nvSpPr>
          <p:cNvPr id="4" name="Plassholder for lysbildenummer 3"/>
          <p:cNvSpPr>
            <a:spLocks noGrp="1"/>
          </p:cNvSpPr>
          <p:nvPr>
            <p:ph type="sldNum" sz="quarter" idx="10"/>
          </p:nvPr>
        </p:nvSpPr>
        <p:spPr/>
        <p:txBody>
          <a:bodyPr/>
          <a:lstStyle/>
          <a:p>
            <a:fld id="{17ABB800-4BF2-4F73-810E-25553587D66F}" type="slidenum">
              <a:rPr lang="nb-NO" smtClean="0"/>
              <a:t>16</a:t>
            </a:fld>
            <a:endParaRPr lang="nb-NO"/>
          </a:p>
        </p:txBody>
      </p:sp>
    </p:spTree>
    <p:extLst>
      <p:ext uri="{BB962C8B-B14F-4D97-AF65-F5344CB8AC3E}">
        <p14:creationId xmlns:p14="http://schemas.microsoft.com/office/powerpoint/2010/main" val="390195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8764397-6BAA-4D83-8981-A9430ADF94F4}" type="slidenum">
              <a:rPr lang="nb-NO" smtClean="0"/>
              <a:t>17</a:t>
            </a:fld>
            <a:endParaRPr lang="nb-NO"/>
          </a:p>
        </p:txBody>
      </p:sp>
    </p:spTree>
    <p:extLst>
      <p:ext uri="{BB962C8B-B14F-4D97-AF65-F5344CB8AC3E}">
        <p14:creationId xmlns:p14="http://schemas.microsoft.com/office/powerpoint/2010/main" val="2826069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Kommunenivå</a:t>
            </a:r>
          </a:p>
          <a:p>
            <a:r>
              <a:rPr lang="nb-NO" baseline="0" dirty="0" smtClean="0"/>
              <a:t>Virksomhetsnivå</a:t>
            </a:r>
          </a:p>
          <a:p>
            <a:r>
              <a:rPr lang="nb-NO" baseline="0" dirty="0" smtClean="0"/>
              <a:t>Individnivå </a:t>
            </a:r>
            <a:endParaRPr lang="nb-NO" dirty="0" smtClean="0"/>
          </a:p>
        </p:txBody>
      </p:sp>
      <p:sp>
        <p:nvSpPr>
          <p:cNvPr id="4" name="Plassholder for lysbildenummer 3"/>
          <p:cNvSpPr>
            <a:spLocks noGrp="1"/>
          </p:cNvSpPr>
          <p:nvPr>
            <p:ph type="sldNum" sz="quarter" idx="10"/>
          </p:nvPr>
        </p:nvSpPr>
        <p:spPr/>
        <p:txBody>
          <a:bodyPr/>
          <a:lstStyle/>
          <a:p>
            <a:fld id="{7129871F-67B6-410C-AE50-44297B308501}" type="slidenum">
              <a:rPr lang="nb-NO" smtClean="0"/>
              <a:t>19</a:t>
            </a:fld>
            <a:endParaRPr lang="nb-NO"/>
          </a:p>
        </p:txBody>
      </p:sp>
    </p:spTree>
    <p:extLst>
      <p:ext uri="{BB962C8B-B14F-4D97-AF65-F5344CB8AC3E}">
        <p14:creationId xmlns:p14="http://schemas.microsoft.com/office/powerpoint/2010/main" val="402168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Hvorfor Bedre tverrfaglig innsats i vår kommune? </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Sterk vilje og motivasjon til å ville barnets beste både på kommunenivå, tjenestenivå og individnivå.</a:t>
            </a:r>
            <a:r>
              <a:rPr lang="nb-NO"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Masse spennende prosjekter på gang for å bli ennå bedre enn vi er </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Langt fremme i skoa og leverer godt på hver våre oppdrag og langt på vei også sammen.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r>
              <a:rPr lang="nb-NO" dirty="0" smtClean="0"/>
              <a:t>I rapporten</a:t>
            </a:r>
            <a:r>
              <a:rPr lang="nb-NO" baseline="0" dirty="0" smtClean="0"/>
              <a:t> vår har vi laget denne modellen som en oppsummering over funn og hva vi må ta hensyn til for å lykkes. Med denne modellen forsøker vi å synliggjøre at BTI og suksesskriterier for å lykkes med implementeringen handler om så mye mer enn handlingsveiledere, stafettlogg og stafettholdere. Ja for de tre ordene kommer dere til å høre mange ganger i dag, så like greit å sjekke ut forståelsen med en gang. Se på ordlista vi har laget for dere</a:t>
            </a:r>
            <a:r>
              <a:rPr lang="nb-NO" baseline="0" dirty="0" smtClean="0">
                <a:sym typeface="Wingdings" panose="05000000000000000000" pitchFamily="2" charset="2"/>
              </a:rPr>
              <a:t> </a:t>
            </a:r>
          </a:p>
          <a:p>
            <a:endParaRPr lang="nb-NO" baseline="0" dirty="0" smtClean="0">
              <a:sym typeface="Wingdings" panose="05000000000000000000" pitchFamily="2" charset="2"/>
            </a:endParaRPr>
          </a:p>
          <a:p>
            <a:r>
              <a:rPr lang="nb-NO" baseline="0" dirty="0" smtClean="0"/>
              <a:t>Konteksten vår i Larvik Kommune er selvsagt ikke den samme for alle tjenesteområder, men vi har likevel mye felles. Omorganisering og økonomiske innsparinger pågår og vi preges av det enten vi vil eller ikke og samfunnsendringer i høyt tempo og ulike stortingsmeldinger og satsninger fortsetter å komme i vår retning. For den enkelte familie og oss som enkeltpersoner skjer det også mye som påvirker våre hverdager. De mange ulike satsningene og prosjektene som pågår og vil fortsette å dukke opp får betydning for BTI arbeidet og må inngå som en naturlig del av vårt arbeid om vi skal lykkes. Vi kan </a:t>
            </a:r>
            <a:r>
              <a:rPr lang="nb-NO" baseline="0" dirty="0" err="1" smtClean="0"/>
              <a:t>f.eks</a:t>
            </a:r>
            <a:r>
              <a:rPr lang="nb-NO" baseline="0" dirty="0" smtClean="0"/>
              <a:t> ikke overse at det kommer en ny introduksjonslov som vil stille krav til foreldreveiledning til deltakere med barn, og stortingsmeldingen Tett på – tidlig innsats og inkluderende fellesskap i barnehage, skole og SFO blir en viktig del av konteksten for BTI. </a:t>
            </a:r>
          </a:p>
          <a:p>
            <a:endParaRPr lang="nb-NO" baseline="0" dirty="0" smtClean="0"/>
          </a:p>
          <a:p>
            <a:r>
              <a:rPr lang="nb-NO" baseline="0" dirty="0" smtClean="0"/>
              <a:t>Kapasiteten påvirkes naturlig nok av Konteksten og alt henger sammen med alt. Kompetansen vi som samlet organisasjon innehar og skaffer oss er naturlig nok viktig men lite verdt om vi ikke klarer å oppretthold en motivasjon for å gjøre jobben som må til. Bak alt dette ligger verdigrunnlaget. </a:t>
            </a:r>
          </a:p>
          <a:p>
            <a:endParaRPr lang="nb-NO" baseline="0" dirty="0" smtClean="0"/>
          </a:p>
          <a:p>
            <a:r>
              <a:rPr lang="nb-NO" baseline="0" dirty="0" smtClean="0"/>
              <a:t>Funnene fra vår kartlegging forteller oss at vi i vår kommune har mange verdifulle relasjoner til hverandre både individuelt og på systemnivå, men at disse nok preges mer av tilfeldighet enn strukturer og forpliktelser for samhandling. Broene mellom våre virksomheter og kommunalområder er ikke alltid like synlige, og dette kommer til uttrykk i våre møter med barn og  unge enten vi vil det eller ikke.  </a:t>
            </a:r>
          </a:p>
          <a:p>
            <a:endParaRPr lang="nb-NO" baseline="0" dirty="0" smtClean="0"/>
          </a:p>
          <a:p>
            <a:r>
              <a:rPr lang="nb-NO" baseline="0" dirty="0" smtClean="0"/>
              <a:t>Menneskemøtene mellom oss som kollegaer og med barn, unge od deres familier </a:t>
            </a:r>
          </a:p>
          <a:p>
            <a:endParaRPr lang="nb-NO" dirty="0"/>
          </a:p>
        </p:txBody>
      </p:sp>
      <p:sp>
        <p:nvSpPr>
          <p:cNvPr id="4" name="Plassholder for lysbildenummer 3"/>
          <p:cNvSpPr>
            <a:spLocks noGrp="1"/>
          </p:cNvSpPr>
          <p:nvPr>
            <p:ph type="sldNum" sz="quarter" idx="10"/>
          </p:nvPr>
        </p:nvSpPr>
        <p:spPr/>
        <p:txBody>
          <a:bodyPr/>
          <a:lstStyle/>
          <a:p>
            <a:fld id="{17ABB800-4BF2-4F73-810E-25553587D66F}" type="slidenum">
              <a:rPr lang="nb-NO" smtClean="0"/>
              <a:t>3</a:t>
            </a:fld>
            <a:endParaRPr lang="nb-NO"/>
          </a:p>
        </p:txBody>
      </p:sp>
    </p:spTree>
    <p:extLst>
      <p:ext uri="{BB962C8B-B14F-4D97-AF65-F5344CB8AC3E}">
        <p14:creationId xmlns:p14="http://schemas.microsoft.com/office/powerpoint/2010/main" val="252426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Politisk vedtak </a:t>
            </a:r>
          </a:p>
          <a:p>
            <a:r>
              <a:rPr lang="nb-NO" dirty="0" smtClean="0"/>
              <a:t>KO + HO + NAV </a:t>
            </a:r>
          </a:p>
          <a:p>
            <a:r>
              <a:rPr lang="nb-NO" dirty="0" smtClean="0"/>
              <a:t>Styringsgruppe høst 18</a:t>
            </a:r>
          </a:p>
          <a:p>
            <a:r>
              <a:rPr lang="nb-NO" dirty="0" smtClean="0"/>
              <a:t>Tilskudd </a:t>
            </a:r>
            <a:r>
              <a:rPr lang="nb-NO" dirty="0" err="1" smtClean="0"/>
              <a:t>Buf.dir</a:t>
            </a:r>
            <a:r>
              <a:rPr lang="nb-NO" dirty="0" smtClean="0"/>
              <a:t> des.18</a:t>
            </a:r>
          </a:p>
          <a:p>
            <a:r>
              <a:rPr lang="nb-NO" dirty="0" smtClean="0"/>
              <a:t>Prosjektleder 1.1.2019 </a:t>
            </a:r>
          </a:p>
          <a:p>
            <a:r>
              <a:rPr lang="nb-NO" dirty="0" smtClean="0"/>
              <a:t>Prosjektgruppe januar 2019</a:t>
            </a:r>
          </a:p>
          <a:p>
            <a:r>
              <a:rPr lang="nb-NO" dirty="0" err="1" smtClean="0"/>
              <a:t>Oppstartssamtaler</a:t>
            </a:r>
            <a:r>
              <a:rPr lang="nb-NO" dirty="0" smtClean="0"/>
              <a:t> alle virksomheter </a:t>
            </a:r>
            <a:r>
              <a:rPr lang="nb-NO" dirty="0" err="1" smtClean="0"/>
              <a:t>feb</a:t>
            </a:r>
            <a:r>
              <a:rPr lang="nb-NO" dirty="0" smtClean="0"/>
              <a:t>-april 19 </a:t>
            </a:r>
          </a:p>
          <a:p>
            <a:r>
              <a:rPr lang="nb-NO" dirty="0" smtClean="0"/>
              <a:t>Kartlegging mars 19-mai 19</a:t>
            </a:r>
          </a:p>
          <a:p>
            <a:r>
              <a:rPr lang="nb-NO" dirty="0" smtClean="0"/>
              <a:t>SE MEG#1 juni 19 </a:t>
            </a:r>
          </a:p>
          <a:p>
            <a:r>
              <a:rPr lang="nb-NO" dirty="0" smtClean="0"/>
              <a:t>Rapport august 19 </a:t>
            </a:r>
          </a:p>
          <a:p>
            <a:r>
              <a:rPr lang="nb-NO" dirty="0" smtClean="0"/>
              <a:t>Beslutning digital stafettlogg sept.19 </a:t>
            </a:r>
          </a:p>
          <a:p>
            <a:r>
              <a:rPr lang="nb-NO" dirty="0" smtClean="0"/>
              <a:t>SE MEG#2 sept.19 </a:t>
            </a:r>
          </a:p>
          <a:p>
            <a:r>
              <a:rPr lang="nb-NO" dirty="0" smtClean="0"/>
              <a:t>Prosess handlingsveiledere høst 19 </a:t>
            </a:r>
          </a:p>
          <a:p>
            <a:endParaRPr lang="nb-NO" dirty="0"/>
          </a:p>
        </p:txBody>
      </p:sp>
      <p:sp>
        <p:nvSpPr>
          <p:cNvPr id="4" name="Plassholder for lysbildenummer 3"/>
          <p:cNvSpPr>
            <a:spLocks noGrp="1"/>
          </p:cNvSpPr>
          <p:nvPr>
            <p:ph type="sldNum" sz="quarter" idx="10"/>
          </p:nvPr>
        </p:nvSpPr>
        <p:spPr/>
        <p:txBody>
          <a:bodyPr/>
          <a:lstStyle/>
          <a:p>
            <a:fld id="{17ABB800-4BF2-4F73-810E-25553587D66F}" type="slidenum">
              <a:rPr lang="nb-NO" smtClean="0"/>
              <a:t>4</a:t>
            </a:fld>
            <a:endParaRPr lang="nb-NO"/>
          </a:p>
        </p:txBody>
      </p:sp>
    </p:spTree>
    <p:extLst>
      <p:ext uri="{BB962C8B-B14F-4D97-AF65-F5344CB8AC3E}">
        <p14:creationId xmlns:p14="http://schemas.microsoft.com/office/powerpoint/2010/main" val="122646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Når vi</a:t>
            </a:r>
            <a:r>
              <a:rPr lang="nb-NO" baseline="0" dirty="0" smtClean="0"/>
              <a:t> har valgt oss BTI modellen som utgangspunkt for vår felles innsats for barn og unge har vi tatt et veivalg om å prioritere Tidlig innsats, medvirkning og samhandling. </a:t>
            </a:r>
          </a:p>
          <a:p>
            <a:endParaRPr lang="nb-NO" baseline="0" dirty="0" smtClean="0"/>
          </a:p>
          <a:p>
            <a:r>
              <a:rPr lang="nb-NO" baseline="0" dirty="0" smtClean="0"/>
              <a:t>Tidlig innsats innebærer både tidlig identifisering og tidlig intervensjon. </a:t>
            </a:r>
          </a:p>
          <a:p>
            <a:r>
              <a:rPr lang="nb-NO" baseline="0" dirty="0" smtClean="0"/>
              <a:t>Tidlig innsats i alder </a:t>
            </a:r>
          </a:p>
          <a:p>
            <a:r>
              <a:rPr lang="nb-NO" baseline="0" dirty="0" smtClean="0"/>
              <a:t>Tidlig innsats når undring eller bekymring oppstår</a:t>
            </a:r>
          </a:p>
          <a:p>
            <a:endParaRPr lang="nb-NO" baseline="0" dirty="0" smtClean="0"/>
          </a:p>
          <a:p>
            <a:r>
              <a:rPr lang="nb-NO" baseline="0" dirty="0" smtClean="0"/>
              <a:t>Medvirkning </a:t>
            </a:r>
          </a:p>
          <a:p>
            <a:endParaRPr lang="nb-NO" baseline="0" dirty="0" smtClean="0"/>
          </a:p>
          <a:p>
            <a:r>
              <a:rPr lang="nb-NO" baseline="0" dirty="0" smtClean="0"/>
              <a:t>Samhandling </a:t>
            </a:r>
            <a:endParaRPr lang="nb-NO" dirty="0"/>
          </a:p>
        </p:txBody>
      </p:sp>
      <p:sp>
        <p:nvSpPr>
          <p:cNvPr id="4" name="Plassholder for lysbildenummer 3"/>
          <p:cNvSpPr>
            <a:spLocks noGrp="1"/>
          </p:cNvSpPr>
          <p:nvPr>
            <p:ph type="sldNum" sz="quarter" idx="10"/>
          </p:nvPr>
        </p:nvSpPr>
        <p:spPr/>
        <p:txBody>
          <a:bodyPr/>
          <a:lstStyle/>
          <a:p>
            <a:fld id="{17ABB800-4BF2-4F73-810E-25553587D66F}" type="slidenum">
              <a:rPr lang="nb-NO" smtClean="0"/>
              <a:t>5</a:t>
            </a:fld>
            <a:endParaRPr lang="nb-NO"/>
          </a:p>
        </p:txBody>
      </p:sp>
    </p:spTree>
    <p:extLst>
      <p:ext uri="{BB962C8B-B14F-4D97-AF65-F5344CB8AC3E}">
        <p14:creationId xmlns:p14="http://schemas.microsoft.com/office/powerpoint/2010/main" val="139403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Dekke bordet med kunnskap for å ta gode avgjørelser til</a:t>
            </a:r>
            <a:r>
              <a:rPr lang="nb-NO" baseline="0" dirty="0" smtClean="0"/>
              <a:t> barnets beste krever at vi setter barnet i sentrum og er villige til å lytte. </a:t>
            </a:r>
          </a:p>
          <a:p>
            <a:endParaRPr lang="nb-NO" baseline="0" dirty="0" smtClean="0"/>
          </a:p>
          <a:p>
            <a:r>
              <a:rPr lang="nb-NO" baseline="0" dirty="0" smtClean="0"/>
              <a:t>Hvordan rydde i dette kaoset? </a:t>
            </a:r>
          </a:p>
          <a:p>
            <a:endParaRPr lang="nb-NO" baseline="0" dirty="0" smtClean="0"/>
          </a:p>
          <a:p>
            <a:r>
              <a:rPr lang="nb-NO" baseline="0" dirty="0" smtClean="0"/>
              <a:t>Strukturer for å hjelpe barnet, familiene og oss selv</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17ABB800-4BF2-4F73-810E-25553587D66F}" type="slidenum">
              <a:rPr lang="nb-NO" smtClean="0"/>
              <a:t>6</a:t>
            </a:fld>
            <a:endParaRPr lang="nb-NO"/>
          </a:p>
        </p:txBody>
      </p:sp>
    </p:spTree>
    <p:extLst>
      <p:ext uri="{BB962C8B-B14F-4D97-AF65-F5344CB8AC3E}">
        <p14:creationId xmlns:p14="http://schemas.microsoft.com/office/powerpoint/2010/main" val="265955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Vår BTI</a:t>
            </a:r>
            <a:r>
              <a:rPr lang="nb-NO" baseline="0" dirty="0" smtClean="0"/>
              <a:t> modell gir en retning for handling, men vi mener fortsatt det er nødvendig med en dør inn, tydelig nettside som forteller alle hvordan det er lagt til rette for håndtere bekymring for barn og unge. </a:t>
            </a:r>
          </a:p>
          <a:p>
            <a:endParaRPr lang="nb-NO" baseline="0" dirty="0" smtClean="0"/>
          </a:p>
          <a:p>
            <a:r>
              <a:rPr lang="nb-NO" baseline="0" dirty="0" smtClean="0"/>
              <a:t>Dette er tenkt som første info på LK sin nettside . Barn og unge som trenger hjelp. Igjen er en forutsetning at vi har en tydelig og samordnet tjenestepakke/tjenestekatalog. </a:t>
            </a:r>
          </a:p>
          <a:p>
            <a:endParaRPr lang="nb-NO" baseline="0" dirty="0" smtClean="0"/>
          </a:p>
          <a:p>
            <a:endParaRPr lang="nb-NO" baseline="0" dirty="0" smtClean="0"/>
          </a:p>
          <a:p>
            <a:r>
              <a:rPr lang="nb-NO" baseline="0" dirty="0" smtClean="0"/>
              <a:t>Vi mener også det er nødvendig med konkrete handlingsveiledere slik at oppskriften blir </a:t>
            </a:r>
            <a:r>
              <a:rPr lang="nb-NO" baseline="0" dirty="0" err="1" smtClean="0"/>
              <a:t>tjenestenær</a:t>
            </a:r>
            <a:r>
              <a:rPr lang="nb-NO" baseline="0" dirty="0" smtClean="0"/>
              <a:t>, konkret og gir tilstrekkelig info for den enkelte medarbeider samtidig som den forplikter alle virksomhetene. </a:t>
            </a:r>
          </a:p>
          <a:p>
            <a:endParaRPr lang="nb-NO" baseline="0" dirty="0" smtClean="0"/>
          </a:p>
          <a:p>
            <a:endParaRPr lang="nb-NO" baseline="0" dirty="0" smtClean="0"/>
          </a:p>
        </p:txBody>
      </p:sp>
      <p:sp>
        <p:nvSpPr>
          <p:cNvPr id="4" name="Plassholder for lysbildenummer 3"/>
          <p:cNvSpPr>
            <a:spLocks noGrp="1"/>
          </p:cNvSpPr>
          <p:nvPr>
            <p:ph type="sldNum" sz="quarter" idx="10"/>
          </p:nvPr>
        </p:nvSpPr>
        <p:spPr/>
        <p:txBody>
          <a:bodyPr/>
          <a:lstStyle/>
          <a:p>
            <a:fld id="{E8764397-6BAA-4D83-8981-A9430ADF94F4}" type="slidenum">
              <a:rPr lang="nb-NO" smtClean="0"/>
              <a:t>7</a:t>
            </a:fld>
            <a:endParaRPr lang="nb-NO"/>
          </a:p>
        </p:txBody>
      </p:sp>
    </p:spTree>
    <p:extLst>
      <p:ext uri="{BB962C8B-B14F-4D97-AF65-F5344CB8AC3E}">
        <p14:creationId xmlns:p14="http://schemas.microsoft.com/office/powerpoint/2010/main" val="344156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Generell handlingsveileder og modell for BTI</a:t>
            </a:r>
            <a:r>
              <a:rPr lang="nb-NO" baseline="0" dirty="0" smtClean="0"/>
              <a:t> i Larvik Kommune </a:t>
            </a:r>
            <a:endParaRPr lang="nb-NO" dirty="0"/>
          </a:p>
        </p:txBody>
      </p:sp>
      <p:sp>
        <p:nvSpPr>
          <p:cNvPr id="4" name="Plassholder for lysbildenummer 3"/>
          <p:cNvSpPr>
            <a:spLocks noGrp="1"/>
          </p:cNvSpPr>
          <p:nvPr>
            <p:ph type="sldNum" sz="quarter" idx="10"/>
          </p:nvPr>
        </p:nvSpPr>
        <p:spPr/>
        <p:txBody>
          <a:bodyPr/>
          <a:lstStyle/>
          <a:p>
            <a:fld id="{E8764397-6BAA-4D83-8981-A9430ADF94F4}" type="slidenum">
              <a:rPr lang="nb-NO" smtClean="0"/>
              <a:t>8</a:t>
            </a:fld>
            <a:endParaRPr lang="nb-NO"/>
          </a:p>
        </p:txBody>
      </p:sp>
    </p:spTree>
    <p:extLst>
      <p:ext uri="{BB962C8B-B14F-4D97-AF65-F5344CB8AC3E}">
        <p14:creationId xmlns:p14="http://schemas.microsoft.com/office/powerpoint/2010/main" val="200435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Pt mener vi i</a:t>
            </a:r>
            <a:r>
              <a:rPr lang="nb-NO" baseline="0" dirty="0" smtClean="0"/>
              <a:t> prosjekt- og styringsgruppen at det er hensiktsmessig å utvikle konkrete handlingsveiledere for enkelte tjenester og for frivilligheten. Grunnarbeidet med disse er gjort, men det gjenstår å få dette digitalt. </a:t>
            </a:r>
            <a:endParaRPr lang="nb-NO" dirty="0" smtClean="0"/>
          </a:p>
          <a:p>
            <a:endParaRPr lang="nb-NO" dirty="0" smtClean="0"/>
          </a:p>
          <a:p>
            <a:r>
              <a:rPr lang="nb-NO" dirty="0" smtClean="0"/>
              <a:t>Helse og familietjenester </a:t>
            </a:r>
          </a:p>
          <a:p>
            <a:r>
              <a:rPr lang="nb-NO" dirty="0" smtClean="0"/>
              <a:t>Skole og barnehage </a:t>
            </a:r>
          </a:p>
          <a:p>
            <a:r>
              <a:rPr lang="nb-NO" dirty="0" smtClean="0"/>
              <a:t>Andre tjenester til</a:t>
            </a:r>
            <a:r>
              <a:rPr lang="nb-NO" baseline="0" dirty="0" smtClean="0"/>
              <a:t> barn og unge </a:t>
            </a:r>
          </a:p>
          <a:p>
            <a:r>
              <a:rPr lang="nb-NO" baseline="0" dirty="0" smtClean="0"/>
              <a:t>Tjenester til voksne </a:t>
            </a:r>
            <a:endParaRPr lang="nb-NO" dirty="0"/>
          </a:p>
        </p:txBody>
      </p:sp>
      <p:sp>
        <p:nvSpPr>
          <p:cNvPr id="4" name="Plassholder for lysbildenummer 3"/>
          <p:cNvSpPr>
            <a:spLocks noGrp="1"/>
          </p:cNvSpPr>
          <p:nvPr>
            <p:ph type="sldNum" sz="quarter" idx="10"/>
          </p:nvPr>
        </p:nvSpPr>
        <p:spPr/>
        <p:txBody>
          <a:bodyPr/>
          <a:lstStyle/>
          <a:p>
            <a:fld id="{E8764397-6BAA-4D83-8981-A9430ADF94F4}" type="slidenum">
              <a:rPr lang="nb-NO" smtClean="0"/>
              <a:t>9</a:t>
            </a:fld>
            <a:endParaRPr lang="nb-NO"/>
          </a:p>
        </p:txBody>
      </p:sp>
    </p:spTree>
    <p:extLst>
      <p:ext uri="{BB962C8B-B14F-4D97-AF65-F5344CB8AC3E}">
        <p14:creationId xmlns:p14="http://schemas.microsoft.com/office/powerpoint/2010/main" val="294755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8764397-6BAA-4D83-8981-A9430ADF94F4}" type="slidenum">
              <a:rPr lang="nb-NO" smtClean="0"/>
              <a:t>10</a:t>
            </a:fld>
            <a:endParaRPr lang="nb-NO"/>
          </a:p>
        </p:txBody>
      </p:sp>
    </p:spTree>
    <p:extLst>
      <p:ext uri="{BB962C8B-B14F-4D97-AF65-F5344CB8AC3E}">
        <p14:creationId xmlns:p14="http://schemas.microsoft.com/office/powerpoint/2010/main" val="2070681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Forside">
    <p:spTree>
      <p:nvGrpSpPr>
        <p:cNvPr id="1" name=""/>
        <p:cNvGrpSpPr/>
        <p:nvPr/>
      </p:nvGrpSpPr>
      <p:grpSpPr>
        <a:xfrm>
          <a:off x="0" y="0"/>
          <a:ext cx="0" cy="0"/>
          <a:chOff x="0" y="0"/>
          <a:chExt cx="0" cy="0"/>
        </a:xfrm>
      </p:grpSpPr>
      <p:pic>
        <p:nvPicPr>
          <p:cNvPr id="4" name="Picture 3" descr="4-forside-w-192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00412"/>
            <a:ext cx="9144000" cy="3557588"/>
          </a:xfrm>
          <a:prstGeom prst="rect">
            <a:avLst/>
          </a:prstGeom>
        </p:spPr>
      </p:pic>
      <p:sp>
        <p:nvSpPr>
          <p:cNvPr id="2" name="Title 1"/>
          <p:cNvSpPr>
            <a:spLocks noGrp="1"/>
          </p:cNvSpPr>
          <p:nvPr>
            <p:ph type="title"/>
          </p:nvPr>
        </p:nvSpPr>
        <p:spPr>
          <a:xfrm>
            <a:off x="722314" y="1760308"/>
            <a:ext cx="5376615" cy="3339897"/>
          </a:xfrm>
        </p:spPr>
        <p:txBody>
          <a:bodyPr anchor="t">
            <a:normAutofit/>
          </a:bodyPr>
          <a:lstStyle>
            <a:lvl1pPr algn="l">
              <a:lnSpc>
                <a:spcPct val="80000"/>
              </a:lnSpc>
              <a:defRPr sz="4400" b="0" cap="none"/>
            </a:lvl1pPr>
          </a:lstStyle>
          <a:p>
            <a:r>
              <a:rPr lang="nb-NO" smtClean="0"/>
              <a:t>Klikk for å redigere tittelstil</a:t>
            </a:r>
            <a:endParaRPr lang="nb-NO"/>
          </a:p>
        </p:txBody>
      </p:sp>
      <p:sp>
        <p:nvSpPr>
          <p:cNvPr id="3" name="Text Placeholder 2"/>
          <p:cNvSpPr>
            <a:spLocks noGrp="1"/>
          </p:cNvSpPr>
          <p:nvPr>
            <p:ph type="body" idx="1" hasCustomPrompt="1"/>
          </p:nvPr>
        </p:nvSpPr>
        <p:spPr>
          <a:xfrm>
            <a:off x="722313" y="635528"/>
            <a:ext cx="5376615" cy="775909"/>
          </a:xfrm>
        </p:spPr>
        <p:txBody>
          <a:bodyPr anchor="b"/>
          <a:lstStyle>
            <a:lvl1pPr marL="0" indent="0">
              <a:lnSpc>
                <a:spcPct val="60000"/>
              </a:lnSpc>
              <a:buNone/>
              <a:defRPr sz="2000" b="0" cap="all">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Click to edit Master text styles </a:t>
            </a:r>
          </a:p>
        </p:txBody>
      </p:sp>
      <p:sp>
        <p:nvSpPr>
          <p:cNvPr id="8" name="Text Placeholder 2"/>
          <p:cNvSpPr>
            <a:spLocks noGrp="1"/>
          </p:cNvSpPr>
          <p:nvPr>
            <p:ph type="body" idx="10"/>
          </p:nvPr>
        </p:nvSpPr>
        <p:spPr>
          <a:xfrm>
            <a:off x="722314" y="5874892"/>
            <a:ext cx="6325337" cy="617882"/>
          </a:xfrm>
        </p:spPr>
        <p:txBody>
          <a:bodyPr anchor="b"/>
          <a:lstStyle>
            <a:lvl1pPr marL="0" indent="0">
              <a:buNone/>
              <a:defRPr sz="2000" cap="none">
                <a:solidFill>
                  <a:schemeClr val="bg1"/>
                </a:solidFill>
                <a:latin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noProof="0" smtClean="0"/>
              <a:t>Klikk for å redigere tekststiler i malen</a:t>
            </a:r>
          </a:p>
        </p:txBody>
      </p:sp>
      <p:pic>
        <p:nvPicPr>
          <p:cNvPr id="5" name="Picture 4" descr="larvik-kommune-logo-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3654" y="887740"/>
            <a:ext cx="1840516" cy="641113"/>
          </a:xfrm>
          <a:prstGeom prst="rect">
            <a:avLst/>
          </a:prstGeom>
        </p:spPr>
      </p:pic>
    </p:spTree>
    <p:extLst>
      <p:ext uri="{BB962C8B-B14F-4D97-AF65-F5344CB8AC3E}">
        <p14:creationId xmlns:p14="http://schemas.microsoft.com/office/powerpoint/2010/main" val="37763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nb-NO" smtClean="0"/>
              <a:t>Klikk for å redigere tittelstil</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Slide Number Placeholder 6"/>
          <p:cNvSpPr>
            <a:spLocks noGrp="1"/>
          </p:cNvSpPr>
          <p:nvPr>
            <p:ph type="sldNum" sz="quarter" idx="12"/>
          </p:nvPr>
        </p:nvSpPr>
        <p:spPr/>
        <p:txBody>
          <a:bodyPr/>
          <a:lstStyle/>
          <a:p>
            <a:fld id="{F25A7ED7-F5BC-4B4C-94DB-913175FEF9DA}" type="slidenum">
              <a:t>‹#›</a:t>
            </a:fld>
            <a:endParaRPr lang="nb-NO"/>
          </a:p>
        </p:txBody>
      </p:sp>
    </p:spTree>
    <p:extLst>
      <p:ext uri="{BB962C8B-B14F-4D97-AF65-F5344CB8AC3E}">
        <p14:creationId xmlns:p14="http://schemas.microsoft.com/office/powerpoint/2010/main" val="380837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717816" y="274639"/>
            <a:ext cx="7805624" cy="1143000"/>
          </a:xfrm>
        </p:spPr>
        <p:txBody>
          <a:bodyPr/>
          <a:lstStyle/>
          <a:p>
            <a:r>
              <a:rPr lang="nb-NO" smtClean="0"/>
              <a:t>Klikk for å redigere tittelstil</a:t>
            </a:r>
            <a:endParaRPr lang="nb-NO"/>
          </a:p>
        </p:txBody>
      </p:sp>
      <p:sp>
        <p:nvSpPr>
          <p:cNvPr id="3" name="Vertical Text Placeholder 2"/>
          <p:cNvSpPr>
            <a:spLocks noGrp="1"/>
          </p:cNvSpPr>
          <p:nvPr>
            <p:ph type="body" orient="vert" idx="1"/>
          </p:nvPr>
        </p:nvSpPr>
        <p:spPr>
          <a:xfrm>
            <a:off x="717816" y="1600202"/>
            <a:ext cx="7805624" cy="3995297"/>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Slide Number Placeholder 5"/>
          <p:cNvSpPr>
            <a:spLocks noGrp="1"/>
          </p:cNvSpPr>
          <p:nvPr>
            <p:ph type="sldNum" sz="quarter" idx="12"/>
          </p:nvPr>
        </p:nvSpPr>
        <p:spPr/>
        <p:txBody>
          <a:bodyPr/>
          <a:lstStyle/>
          <a:p>
            <a:fld id="{F25A7ED7-F5BC-4B4C-94DB-913175FEF9DA}" type="slidenum">
              <a:t>‹#›</a:t>
            </a:fld>
            <a:endParaRPr lang="nb-NO"/>
          </a:p>
        </p:txBody>
      </p:sp>
    </p:spTree>
    <p:extLst>
      <p:ext uri="{BB962C8B-B14F-4D97-AF65-F5344CB8AC3E}">
        <p14:creationId xmlns:p14="http://schemas.microsoft.com/office/powerpoint/2010/main" val="565322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157" y="548841"/>
            <a:ext cx="1916243" cy="4045384"/>
          </a:xfrm>
        </p:spPr>
        <p:txBody>
          <a:bodyPr vert="eaVert"/>
          <a:lstStyle/>
          <a:p>
            <a:r>
              <a:rPr lang="nb-NO" smtClean="0"/>
              <a:t>Klikk for å redigere tittelstil</a:t>
            </a:r>
            <a:endParaRPr lang="nb-NO"/>
          </a:p>
        </p:txBody>
      </p:sp>
      <p:sp>
        <p:nvSpPr>
          <p:cNvPr id="3" name="Vertical Text Placeholder 2"/>
          <p:cNvSpPr>
            <a:spLocks noGrp="1"/>
          </p:cNvSpPr>
          <p:nvPr>
            <p:ph type="body" orient="vert" idx="1"/>
          </p:nvPr>
        </p:nvSpPr>
        <p:spPr>
          <a:xfrm>
            <a:off x="717816" y="548841"/>
            <a:ext cx="5606784" cy="404538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Slide Number Placeholder 5"/>
          <p:cNvSpPr>
            <a:spLocks noGrp="1"/>
          </p:cNvSpPr>
          <p:nvPr>
            <p:ph type="sldNum" sz="quarter" idx="12"/>
          </p:nvPr>
        </p:nvSpPr>
        <p:spPr/>
        <p:txBody>
          <a:bodyPr/>
          <a:lstStyle/>
          <a:p>
            <a:fld id="{F25A7ED7-F5BC-4B4C-94DB-913175FEF9DA}" type="slidenum">
              <a:t>‹#›</a:t>
            </a:fld>
            <a:endParaRPr lang="nb-NO"/>
          </a:p>
        </p:txBody>
      </p:sp>
    </p:spTree>
    <p:extLst>
      <p:ext uri="{BB962C8B-B14F-4D97-AF65-F5344CB8AC3E}">
        <p14:creationId xmlns:p14="http://schemas.microsoft.com/office/powerpoint/2010/main" val="187055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2004813"/>
            <a:ext cx="6626519" cy="2764283"/>
          </a:xfrm>
        </p:spPr>
        <p:txBody>
          <a:bodyPr anchor="t">
            <a:normAutofit/>
          </a:bodyPr>
          <a:lstStyle>
            <a:lvl1pPr algn="l">
              <a:lnSpc>
                <a:spcPct val="80000"/>
              </a:lnSpc>
              <a:defRPr sz="4400" b="0" cap="none">
                <a:solidFill>
                  <a:schemeClr val="bg1"/>
                </a:solidFill>
              </a:defRPr>
            </a:lvl1pPr>
          </a:lstStyle>
          <a:p>
            <a:r>
              <a:rPr lang="nb-NO" smtClean="0"/>
              <a:t>Klikk for å redigere tittelstil</a:t>
            </a:r>
            <a:endParaRPr lang="nb-NO"/>
          </a:p>
        </p:txBody>
      </p:sp>
      <p:sp>
        <p:nvSpPr>
          <p:cNvPr id="3" name="Text Placeholder 2"/>
          <p:cNvSpPr>
            <a:spLocks noGrp="1"/>
          </p:cNvSpPr>
          <p:nvPr>
            <p:ph type="body" idx="1" hasCustomPrompt="1"/>
          </p:nvPr>
        </p:nvSpPr>
        <p:spPr>
          <a:xfrm>
            <a:off x="722313" y="880033"/>
            <a:ext cx="6626519" cy="775909"/>
          </a:xfrm>
        </p:spPr>
        <p:txBody>
          <a:bodyPr anchor="b"/>
          <a:lstStyle>
            <a:lvl1pPr marL="0" indent="0">
              <a:lnSpc>
                <a:spcPct val="60000"/>
              </a:lnSpc>
              <a:buNone/>
              <a:defRPr sz="2000" b="0" cap="all">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Click to edit Master text styles </a:t>
            </a:r>
          </a:p>
        </p:txBody>
      </p:sp>
      <p:pic>
        <p:nvPicPr>
          <p:cNvPr id="6" name="Picture 5" descr="kapitte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30952"/>
            <a:ext cx="9144000" cy="1527048"/>
          </a:xfrm>
          <a:prstGeom prst="rect">
            <a:avLst/>
          </a:prstGeom>
        </p:spPr>
      </p:pic>
    </p:spTree>
    <p:extLst>
      <p:ext uri="{BB962C8B-B14F-4D97-AF65-F5344CB8AC3E}">
        <p14:creationId xmlns:p14="http://schemas.microsoft.com/office/powerpoint/2010/main" val="398288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lgn="ctr">
              <a:defRPr/>
            </a:lvl1pPr>
          </a:lstStyle>
          <a:p>
            <a:r>
              <a:rPr lang="nb-NO" smtClean="0"/>
              <a:t>Klikk for å redigere tittelstil</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6" name="Slide Number Placeholder 5"/>
          <p:cNvSpPr>
            <a:spLocks noGrp="1"/>
          </p:cNvSpPr>
          <p:nvPr>
            <p:ph type="sldNum" sz="quarter" idx="12"/>
          </p:nvPr>
        </p:nvSpPr>
        <p:spPr/>
        <p:txBody>
          <a:bodyPr/>
          <a:lstStyle/>
          <a:p>
            <a:fld id="{F25A7ED7-F5BC-4B4C-94DB-913175FEF9DA}" type="slidenum">
              <a:t>‹#›</a:t>
            </a:fld>
            <a:endParaRPr lang="nb-NO"/>
          </a:p>
        </p:txBody>
      </p:sp>
    </p:spTree>
    <p:extLst>
      <p:ext uri="{BB962C8B-B14F-4D97-AF65-F5344CB8AC3E}">
        <p14:creationId xmlns:p14="http://schemas.microsoft.com/office/powerpoint/2010/main" val="231905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idx="1"/>
          </p:nvPr>
        </p:nvSpPr>
        <p:spPr>
          <a:xfrm>
            <a:off x="717816" y="1600202"/>
            <a:ext cx="7887103" cy="4109081"/>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Slide Number Placeholder 5"/>
          <p:cNvSpPr>
            <a:spLocks noGrp="1"/>
          </p:cNvSpPr>
          <p:nvPr>
            <p:ph type="sldNum" sz="quarter" idx="12"/>
          </p:nvPr>
        </p:nvSpPr>
        <p:spPr/>
        <p:txBody>
          <a:bodyPr/>
          <a:lstStyle/>
          <a:p>
            <a:fld id="{F25A7ED7-F5BC-4B4C-94DB-913175FEF9DA}" type="slidenum">
              <a:t>‹#›</a:t>
            </a:fld>
            <a:endParaRPr lang="nb-NO"/>
          </a:p>
        </p:txBody>
      </p:sp>
    </p:spTree>
    <p:extLst>
      <p:ext uri="{BB962C8B-B14F-4D97-AF65-F5344CB8AC3E}">
        <p14:creationId xmlns:p14="http://schemas.microsoft.com/office/powerpoint/2010/main" val="113590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sz="half" idx="1"/>
          </p:nvPr>
        </p:nvSpPr>
        <p:spPr>
          <a:xfrm>
            <a:off x="717816" y="1594231"/>
            <a:ext cx="3777984" cy="3176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Content Placeholder 3"/>
          <p:cNvSpPr>
            <a:spLocks noGrp="1"/>
          </p:cNvSpPr>
          <p:nvPr>
            <p:ph sz="half" idx="2"/>
          </p:nvPr>
        </p:nvSpPr>
        <p:spPr>
          <a:xfrm>
            <a:off x="4648200" y="1594231"/>
            <a:ext cx="3956719" cy="3176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Slide Number Placeholder 6"/>
          <p:cNvSpPr>
            <a:spLocks noGrp="1"/>
          </p:cNvSpPr>
          <p:nvPr>
            <p:ph type="sldNum" sz="quarter" idx="12"/>
          </p:nvPr>
        </p:nvSpPr>
        <p:spPr/>
        <p:txBody>
          <a:bodyPr/>
          <a:lstStyle/>
          <a:p>
            <a:fld id="{F25A7ED7-F5BC-4B4C-94DB-913175FEF9DA}" type="slidenum">
              <a:t>‹#›</a:t>
            </a:fld>
            <a:endParaRPr lang="nb-NO"/>
          </a:p>
        </p:txBody>
      </p:sp>
    </p:spTree>
    <p:extLst>
      <p:ext uri="{BB962C8B-B14F-4D97-AF65-F5344CB8AC3E}">
        <p14:creationId xmlns:p14="http://schemas.microsoft.com/office/powerpoint/2010/main" val="250523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717816" y="274639"/>
            <a:ext cx="7968984" cy="1143000"/>
          </a:xfrm>
        </p:spPr>
        <p:txBody>
          <a:bodyPr/>
          <a:lstStyle>
            <a:lvl1pPr>
              <a:defRPr/>
            </a:lvl1pPr>
          </a:lstStyle>
          <a:p>
            <a:r>
              <a:rPr lang="nb-NO" smtClean="0"/>
              <a:t>Klikk for å redigere tittelstil</a:t>
            </a:r>
            <a:endParaRPr lang="nb-NO"/>
          </a:p>
        </p:txBody>
      </p:sp>
      <p:sp>
        <p:nvSpPr>
          <p:cNvPr id="3" name="Text Placeholder 2"/>
          <p:cNvSpPr>
            <a:spLocks noGrp="1"/>
          </p:cNvSpPr>
          <p:nvPr>
            <p:ph type="body" idx="1"/>
          </p:nvPr>
        </p:nvSpPr>
        <p:spPr>
          <a:xfrm>
            <a:off x="717816" y="1535113"/>
            <a:ext cx="3779572"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717816" y="2174875"/>
            <a:ext cx="3779572" cy="3594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Text Placeholder 4"/>
          <p:cNvSpPr>
            <a:spLocks noGrp="1"/>
          </p:cNvSpPr>
          <p:nvPr>
            <p:ph type="body" sz="quarter" idx="3"/>
          </p:nvPr>
        </p:nvSpPr>
        <p:spPr>
          <a:xfrm>
            <a:off x="4645027" y="1535113"/>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7" y="2174875"/>
            <a:ext cx="4041775" cy="3594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9" name="Slide Number Placeholder 8"/>
          <p:cNvSpPr>
            <a:spLocks noGrp="1"/>
          </p:cNvSpPr>
          <p:nvPr>
            <p:ph type="sldNum" sz="quarter" idx="12"/>
          </p:nvPr>
        </p:nvSpPr>
        <p:spPr/>
        <p:txBody>
          <a:bodyPr/>
          <a:lstStyle/>
          <a:p>
            <a:fld id="{F25A7ED7-F5BC-4B4C-94DB-913175FEF9DA}" type="slidenum">
              <a:t>‹#›</a:t>
            </a:fld>
            <a:endParaRPr lang="nb-NO"/>
          </a:p>
        </p:txBody>
      </p:sp>
    </p:spTree>
    <p:extLst>
      <p:ext uri="{BB962C8B-B14F-4D97-AF65-F5344CB8AC3E}">
        <p14:creationId xmlns:p14="http://schemas.microsoft.com/office/powerpoint/2010/main" val="281444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5" name="Slide Number Placeholder 4"/>
          <p:cNvSpPr>
            <a:spLocks noGrp="1"/>
          </p:cNvSpPr>
          <p:nvPr>
            <p:ph type="sldNum" sz="quarter" idx="12"/>
          </p:nvPr>
        </p:nvSpPr>
        <p:spPr/>
        <p:txBody>
          <a:bodyPr/>
          <a:lstStyle/>
          <a:p>
            <a:fld id="{F25A7ED7-F5BC-4B4C-94DB-913175FEF9DA}" type="slidenum">
              <a:t>‹#›</a:t>
            </a:fld>
            <a:endParaRPr lang="nb-NO"/>
          </a:p>
        </p:txBody>
      </p:sp>
    </p:spTree>
    <p:extLst>
      <p:ext uri="{BB962C8B-B14F-4D97-AF65-F5344CB8AC3E}">
        <p14:creationId xmlns:p14="http://schemas.microsoft.com/office/powerpoint/2010/main" val="28840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5A7ED7-F5BC-4B4C-94DB-913175FEF9DA}" type="slidenum">
              <a:t>‹#›</a:t>
            </a:fld>
            <a:endParaRPr lang="nb-NO"/>
          </a:p>
        </p:txBody>
      </p:sp>
    </p:spTree>
    <p:extLst>
      <p:ext uri="{BB962C8B-B14F-4D97-AF65-F5344CB8AC3E}">
        <p14:creationId xmlns:p14="http://schemas.microsoft.com/office/powerpoint/2010/main" val="3711897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717817" y="273051"/>
            <a:ext cx="2857234" cy="1162051"/>
          </a:xfrm>
        </p:spPr>
        <p:txBody>
          <a:bodyPr anchor="b"/>
          <a:lstStyle>
            <a:lvl1pPr algn="l">
              <a:defRPr sz="2000" b="1"/>
            </a:lvl1pPr>
          </a:lstStyle>
          <a:p>
            <a:r>
              <a:rPr lang="nb-NO" smtClean="0"/>
              <a:t>Klikk for å redigere tittelstil</a:t>
            </a:r>
            <a:endParaRPr lang="nb-NO"/>
          </a:p>
        </p:txBody>
      </p:sp>
      <p:sp>
        <p:nvSpPr>
          <p:cNvPr id="3" name="Content Placeholder 2"/>
          <p:cNvSpPr>
            <a:spLocks noGrp="1"/>
          </p:cNvSpPr>
          <p:nvPr>
            <p:ph idx="1"/>
          </p:nvPr>
        </p:nvSpPr>
        <p:spPr>
          <a:xfrm>
            <a:off x="3865164" y="273052"/>
            <a:ext cx="47601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Text Placeholder 3"/>
          <p:cNvSpPr>
            <a:spLocks noGrp="1"/>
          </p:cNvSpPr>
          <p:nvPr>
            <p:ph type="body" sz="half" idx="2"/>
          </p:nvPr>
        </p:nvSpPr>
        <p:spPr>
          <a:xfrm>
            <a:off x="717817" y="1435103"/>
            <a:ext cx="285723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Slide Number Placeholder 6"/>
          <p:cNvSpPr>
            <a:spLocks noGrp="1"/>
          </p:cNvSpPr>
          <p:nvPr>
            <p:ph type="sldNum" sz="quarter" idx="12"/>
          </p:nvPr>
        </p:nvSpPr>
        <p:spPr/>
        <p:txBody>
          <a:bodyPr/>
          <a:lstStyle/>
          <a:p>
            <a:fld id="{F25A7ED7-F5BC-4B4C-94DB-913175FEF9DA}" type="slidenum">
              <a:t>‹#›</a:t>
            </a:fld>
            <a:endParaRPr lang="nb-NO"/>
          </a:p>
        </p:txBody>
      </p:sp>
    </p:spTree>
    <p:extLst>
      <p:ext uri="{BB962C8B-B14F-4D97-AF65-F5344CB8AC3E}">
        <p14:creationId xmlns:p14="http://schemas.microsoft.com/office/powerpoint/2010/main" val="173286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idemal.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920926"/>
            <a:ext cx="9144000" cy="739521"/>
          </a:xfrm>
          <a:prstGeom prst="rect">
            <a:avLst/>
          </a:prstGeom>
        </p:spPr>
      </p:pic>
      <p:sp>
        <p:nvSpPr>
          <p:cNvPr id="2" name="Title Placeholder 1"/>
          <p:cNvSpPr>
            <a:spLocks noGrp="1"/>
          </p:cNvSpPr>
          <p:nvPr>
            <p:ph type="title"/>
          </p:nvPr>
        </p:nvSpPr>
        <p:spPr>
          <a:xfrm>
            <a:off x="717816" y="274639"/>
            <a:ext cx="7887103"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Text Placeholder 2"/>
          <p:cNvSpPr>
            <a:spLocks noGrp="1"/>
          </p:cNvSpPr>
          <p:nvPr>
            <p:ph type="body" idx="1"/>
          </p:nvPr>
        </p:nvSpPr>
        <p:spPr>
          <a:xfrm>
            <a:off x="717816" y="1600202"/>
            <a:ext cx="7887103" cy="3995297"/>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Slide Number Placeholder 5"/>
          <p:cNvSpPr>
            <a:spLocks noGrp="1"/>
          </p:cNvSpPr>
          <p:nvPr>
            <p:ph type="sldNum" sz="quarter" idx="4"/>
          </p:nvPr>
        </p:nvSpPr>
        <p:spPr>
          <a:xfrm>
            <a:off x="717817" y="6356351"/>
            <a:ext cx="737895" cy="256512"/>
          </a:xfrm>
          <a:prstGeom prst="rect">
            <a:avLst/>
          </a:prstGeom>
        </p:spPr>
        <p:txBody>
          <a:bodyPr vert="horz" lIns="0" tIns="45720" rIns="0" bIns="45720" rtlCol="0" anchor="ctr"/>
          <a:lstStyle>
            <a:lvl1pPr algn="l">
              <a:defRPr sz="1000">
                <a:solidFill>
                  <a:schemeClr val="tx1">
                    <a:tint val="75000"/>
                  </a:schemeClr>
                </a:solidFill>
              </a:defRPr>
            </a:lvl1pPr>
          </a:lstStyle>
          <a:p>
            <a:fld id="{F25A7ED7-F5BC-4B4C-94DB-913175FEF9DA}" type="slidenum">
              <a:rPr lang="nb-NO"/>
              <a:pPr/>
              <a:t>‹#›</a:t>
            </a:fld>
            <a:endParaRPr lang="nb-NO"/>
          </a:p>
        </p:txBody>
      </p:sp>
    </p:spTree>
    <p:extLst>
      <p:ext uri="{BB962C8B-B14F-4D97-AF65-F5344CB8AC3E}">
        <p14:creationId xmlns:p14="http://schemas.microsoft.com/office/powerpoint/2010/main" val="427832910"/>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49" r:id="rId3"/>
    <p:sldLayoutId id="214748365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5"/>
        </a:buClr>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5"/>
        </a:buClr>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5"/>
        </a:buClr>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5"/>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in.stangeby@larvik.kommune.n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jp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4" y="1719556"/>
            <a:ext cx="5376615" cy="3339897"/>
          </a:xfrm>
        </p:spPr>
        <p:txBody>
          <a:bodyPr/>
          <a:lstStyle/>
          <a:p>
            <a:r>
              <a:rPr lang="nb-NO" b="1" dirty="0" smtClean="0">
                <a:solidFill>
                  <a:srgbClr val="FF0000"/>
                </a:solidFill>
              </a:rPr>
              <a:t>B</a:t>
            </a:r>
            <a:r>
              <a:rPr lang="nb-NO" dirty="0" smtClean="0"/>
              <a:t>edre </a:t>
            </a:r>
            <a:br>
              <a:rPr lang="nb-NO" dirty="0" smtClean="0"/>
            </a:br>
            <a:r>
              <a:rPr lang="nb-NO" b="1" dirty="0" smtClean="0">
                <a:solidFill>
                  <a:srgbClr val="FF0000"/>
                </a:solidFill>
              </a:rPr>
              <a:t>T</a:t>
            </a:r>
            <a:r>
              <a:rPr lang="nb-NO" dirty="0" smtClean="0"/>
              <a:t>verrfaglig </a:t>
            </a:r>
            <a:br>
              <a:rPr lang="nb-NO" dirty="0" smtClean="0"/>
            </a:br>
            <a:r>
              <a:rPr lang="nb-NO" b="1" dirty="0" smtClean="0">
                <a:solidFill>
                  <a:srgbClr val="FF0000"/>
                </a:solidFill>
              </a:rPr>
              <a:t>I</a:t>
            </a:r>
            <a:r>
              <a:rPr lang="nb-NO" dirty="0" smtClean="0"/>
              <a:t>nnsats </a:t>
            </a:r>
            <a:br>
              <a:rPr lang="nb-NO" dirty="0" smtClean="0"/>
            </a:br>
            <a:r>
              <a:rPr lang="nb-NO" dirty="0" smtClean="0"/>
              <a:t/>
            </a:r>
            <a:br>
              <a:rPr lang="nb-NO" dirty="0" smtClean="0"/>
            </a:br>
            <a:r>
              <a:rPr lang="nb-NO" sz="2800" dirty="0" smtClean="0"/>
              <a:t>Felles innsats for barn og unge i Larvik Kommune</a:t>
            </a:r>
            <a:endParaRPr lang="nb-NO" sz="2800" dirty="0"/>
          </a:p>
        </p:txBody>
      </p:sp>
      <p:sp>
        <p:nvSpPr>
          <p:cNvPr id="5" name="Text Placeholder 4"/>
          <p:cNvSpPr>
            <a:spLocks noGrp="1"/>
          </p:cNvSpPr>
          <p:nvPr>
            <p:ph type="body" idx="1"/>
          </p:nvPr>
        </p:nvSpPr>
        <p:spPr/>
        <p:txBody>
          <a:bodyPr/>
          <a:lstStyle/>
          <a:p>
            <a:r>
              <a:rPr lang="nb-NO" dirty="0" smtClean="0"/>
              <a:t>Ledersamling Sliperiet 22.11.19</a:t>
            </a:r>
            <a:endParaRPr lang="nb-NO" dirty="0"/>
          </a:p>
        </p:txBody>
      </p:sp>
      <p:sp>
        <p:nvSpPr>
          <p:cNvPr id="6" name="Text Placeholder 5"/>
          <p:cNvSpPr>
            <a:spLocks noGrp="1"/>
          </p:cNvSpPr>
          <p:nvPr>
            <p:ph type="body" idx="10"/>
          </p:nvPr>
        </p:nvSpPr>
        <p:spPr/>
        <p:txBody>
          <a:bodyPr/>
          <a:lstStyle/>
          <a:p>
            <a:r>
              <a:rPr lang="nb-NO" dirty="0" smtClean="0">
                <a:hlinkClick r:id="rId3"/>
              </a:rPr>
              <a:t>Elin.stangeby@larvik.kommune.no</a:t>
            </a:r>
            <a:r>
              <a:rPr lang="nb-NO" dirty="0" smtClean="0"/>
              <a:t>  </a:t>
            </a:r>
            <a:r>
              <a:rPr lang="nb-NO" dirty="0" err="1" smtClean="0"/>
              <a:t>mob</a:t>
            </a:r>
            <a:r>
              <a:rPr lang="nb-NO" dirty="0" smtClean="0"/>
              <a:t>: 95198334 </a:t>
            </a:r>
            <a:endParaRPr lang="nb-NO" dirty="0"/>
          </a:p>
        </p:txBody>
      </p:sp>
      <p:pic>
        <p:nvPicPr>
          <p:cNvPr id="3" name="Bilde 2" descr="&lt;strong&gt;Family&lt;/strong&gt; Man Woman · Free vector graphic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611" y="3389504"/>
            <a:ext cx="4255943" cy="2452255"/>
          </a:xfrm>
          <a:prstGeom prst="rect">
            <a:avLst/>
          </a:prstGeom>
        </p:spPr>
      </p:pic>
    </p:spTree>
    <p:extLst>
      <p:ext uri="{BB962C8B-B14F-4D97-AF65-F5344CB8AC3E}">
        <p14:creationId xmlns:p14="http://schemas.microsoft.com/office/powerpoint/2010/main" val="690175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fontScale="90000"/>
          </a:bodyPr>
          <a:lstStyle/>
          <a:p>
            <a:r>
              <a:rPr lang="nb-NO" dirty="0" smtClean="0"/>
              <a:t> Digitale maler vi jobber videre med </a:t>
            </a:r>
            <a:endParaRPr lang="nb-NO" dirty="0"/>
          </a:p>
        </p:txBody>
      </p:sp>
      <p:pic>
        <p:nvPicPr>
          <p:cNvPr id="10" name="Plassholder for innhold 9"/>
          <p:cNvPicPr>
            <a:picLocks noGrp="1" noChangeAspect="1"/>
          </p:cNvPicPr>
          <p:nvPr>
            <p:ph idx="1"/>
          </p:nvPr>
        </p:nvPicPr>
        <p:blipFill>
          <a:blip r:embed="rId3"/>
          <a:stretch>
            <a:fillRect/>
          </a:stretch>
        </p:blipFill>
        <p:spPr>
          <a:xfrm>
            <a:off x="879738" y="2226469"/>
            <a:ext cx="7384525" cy="3263504"/>
          </a:xfrm>
          <a:prstGeom prst="rect">
            <a:avLst/>
          </a:prstGeom>
        </p:spPr>
      </p:pic>
      <p:sp>
        <p:nvSpPr>
          <p:cNvPr id="8" name="Plassholder for tekst 7"/>
          <p:cNvSpPr>
            <a:spLocks noGrp="1"/>
          </p:cNvSpPr>
          <p:nvPr>
            <p:ph type="body" sz="quarter" idx="4294967295"/>
          </p:nvPr>
        </p:nvSpPr>
        <p:spPr>
          <a:xfrm>
            <a:off x="5256610" y="2118123"/>
            <a:ext cx="3887390" cy="34528"/>
          </a:xfrm>
        </p:spPr>
        <p:txBody>
          <a:bodyPr>
            <a:normAutofit fontScale="25000" lnSpcReduction="20000"/>
          </a:bodyPr>
          <a:lstStyle/>
          <a:p>
            <a:r>
              <a:rPr lang="nb-NO" dirty="0" smtClean="0"/>
              <a:t> </a:t>
            </a:r>
            <a:endParaRPr lang="nb-NO" dirty="0"/>
          </a:p>
        </p:txBody>
      </p:sp>
      <p:sp>
        <p:nvSpPr>
          <p:cNvPr id="6" name="Plassholder for tekst 5"/>
          <p:cNvSpPr>
            <a:spLocks noGrp="1"/>
          </p:cNvSpPr>
          <p:nvPr>
            <p:ph type="body" sz="half" idx="4294967295"/>
          </p:nvPr>
        </p:nvSpPr>
        <p:spPr>
          <a:xfrm>
            <a:off x="0" y="2400300"/>
            <a:ext cx="372292" cy="2858691"/>
          </a:xfrm>
        </p:spPr>
        <p:txBody>
          <a:bodyPr/>
          <a:lstStyle/>
          <a:p>
            <a:pPr marL="0" indent="0">
              <a:buNone/>
            </a:pPr>
            <a:r>
              <a:rPr lang="nb-NO" dirty="0" smtClean="0"/>
              <a:t>  </a:t>
            </a:r>
            <a:endParaRPr lang="nb-NO" dirty="0"/>
          </a:p>
        </p:txBody>
      </p:sp>
    </p:spTree>
    <p:extLst>
      <p:ext uri="{BB962C8B-B14F-4D97-AF65-F5344CB8AC3E}">
        <p14:creationId xmlns:p14="http://schemas.microsoft.com/office/powerpoint/2010/main" val="2979802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p:txBody>
          <a:bodyPr/>
          <a:lstStyle/>
          <a:p>
            <a:endParaRPr lang="nb-NO"/>
          </a:p>
        </p:txBody>
      </p:sp>
      <p:pic>
        <p:nvPicPr>
          <p:cNvPr id="12" name="Plassholder for bilde 11"/>
          <p:cNvPicPr>
            <a:picLocks noGrp="1" noChangeAspect="1"/>
          </p:cNvPicPr>
          <p:nvPr>
            <p:ph type="pic" idx="1"/>
          </p:nvPr>
        </p:nvPicPr>
        <p:blipFill>
          <a:blip r:embed="rId3"/>
          <a:srcRect t="16490" b="16490"/>
          <a:stretch>
            <a:fillRect/>
          </a:stretch>
        </p:blipFill>
        <p:spPr>
          <a:xfrm>
            <a:off x="0" y="857250"/>
            <a:ext cx="9144000" cy="5143500"/>
          </a:xfrm>
          <a:prstGeom prst="rect">
            <a:avLst/>
          </a:prstGeom>
        </p:spPr>
      </p:pic>
      <p:sp>
        <p:nvSpPr>
          <p:cNvPr id="11" name="Plassholder for tekst 10"/>
          <p:cNvSpPr>
            <a:spLocks noGrp="1"/>
          </p:cNvSpPr>
          <p:nvPr>
            <p:ph type="body" sz="half" idx="2"/>
          </p:nvPr>
        </p:nvSpPr>
        <p:spPr/>
        <p:txBody>
          <a:bodyPr/>
          <a:lstStyle/>
          <a:p>
            <a:endParaRPr lang="nb-NO" dirty="0"/>
          </a:p>
        </p:txBody>
      </p:sp>
    </p:spTree>
    <p:extLst>
      <p:ext uri="{BB962C8B-B14F-4D97-AF65-F5344CB8AC3E}">
        <p14:creationId xmlns:p14="http://schemas.microsoft.com/office/powerpoint/2010/main" val="1469643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dirty="0"/>
          </a:p>
        </p:txBody>
      </p:sp>
      <p:sp>
        <p:nvSpPr>
          <p:cNvPr id="5" name="Plassholder for tekst 4"/>
          <p:cNvSpPr>
            <a:spLocks noGrp="1"/>
          </p:cNvSpPr>
          <p:nvPr>
            <p:ph type="body" idx="1"/>
          </p:nvPr>
        </p:nvSpPr>
        <p:spPr/>
        <p:txBody>
          <a:bodyPr/>
          <a:lstStyle/>
          <a:p>
            <a:endParaRPr lang="nb-NO"/>
          </a:p>
        </p:txBody>
      </p:sp>
    </p:spTree>
    <p:extLst>
      <p:ext uri="{BB962C8B-B14F-4D97-AF65-F5344CB8AC3E}">
        <p14:creationId xmlns:p14="http://schemas.microsoft.com/office/powerpoint/2010/main" val="1001383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Medvirkning </a:t>
            </a:r>
            <a:endParaRPr lang="nb-NO" dirty="0"/>
          </a:p>
        </p:txBody>
      </p:sp>
      <p:sp>
        <p:nvSpPr>
          <p:cNvPr id="3" name="Text Placeholder 2"/>
          <p:cNvSpPr>
            <a:spLocks noGrp="1"/>
          </p:cNvSpPr>
          <p:nvPr>
            <p:ph type="body" idx="1"/>
          </p:nvPr>
        </p:nvSpPr>
        <p:spPr/>
        <p:txBody>
          <a:bodyPr/>
          <a:lstStyle/>
          <a:p>
            <a:r>
              <a:rPr lang="nb-NO" dirty="0" smtClean="0"/>
              <a:t>Thorbjørn Mohn Haugen </a:t>
            </a:r>
            <a:endParaRPr lang="nb-NO" dirty="0"/>
          </a:p>
        </p:txBody>
      </p:sp>
      <p:sp>
        <p:nvSpPr>
          <p:cNvPr id="5" name="Plassholder for tekst 4"/>
          <p:cNvSpPr>
            <a:spLocks noGrp="1"/>
          </p:cNvSpPr>
          <p:nvPr>
            <p:ph type="body" idx="10"/>
          </p:nvPr>
        </p:nvSpPr>
        <p:spPr/>
        <p:txBody>
          <a:bodyPr/>
          <a:lstStyle/>
          <a:p>
            <a:endParaRPr lang="nb-NO"/>
          </a:p>
        </p:txBody>
      </p:sp>
    </p:spTree>
    <p:extLst>
      <p:ext uri="{BB962C8B-B14F-4D97-AF65-F5344CB8AC3E}">
        <p14:creationId xmlns:p14="http://schemas.microsoft.com/office/powerpoint/2010/main" val="3098985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Færder Kommune </a:t>
            </a:r>
            <a:endParaRPr lang="nb-NO" dirty="0"/>
          </a:p>
        </p:txBody>
      </p:sp>
      <p:sp>
        <p:nvSpPr>
          <p:cNvPr id="5" name="Plassholder for tekst 4"/>
          <p:cNvSpPr>
            <a:spLocks noGrp="1"/>
          </p:cNvSpPr>
          <p:nvPr>
            <p:ph type="body" idx="1"/>
          </p:nvPr>
        </p:nvSpPr>
        <p:spPr>
          <a:xfrm>
            <a:off x="722313" y="635528"/>
            <a:ext cx="5743033" cy="775909"/>
          </a:xfrm>
        </p:spPr>
        <p:txBody>
          <a:bodyPr/>
          <a:lstStyle/>
          <a:p>
            <a:r>
              <a:rPr lang="nb-NO" dirty="0" err="1" smtClean="0"/>
              <a:t>hiLDE</a:t>
            </a:r>
            <a:r>
              <a:rPr lang="nb-NO" dirty="0" smtClean="0"/>
              <a:t> SCHJERVEN OG Synne Vintervold </a:t>
            </a:r>
            <a:r>
              <a:rPr lang="nb-NO" dirty="0" err="1" smtClean="0"/>
              <a:t>Asmyhr</a:t>
            </a:r>
            <a:r>
              <a:rPr lang="nb-NO" dirty="0" smtClean="0"/>
              <a:t> </a:t>
            </a:r>
            <a:endParaRPr lang="nb-NO" dirty="0"/>
          </a:p>
        </p:txBody>
      </p:sp>
      <p:sp>
        <p:nvSpPr>
          <p:cNvPr id="6" name="Plassholder for tekst 5"/>
          <p:cNvSpPr>
            <a:spLocks noGrp="1"/>
          </p:cNvSpPr>
          <p:nvPr>
            <p:ph type="body" idx="10"/>
          </p:nvPr>
        </p:nvSpPr>
        <p:spPr/>
        <p:txBody>
          <a:bodyPr/>
          <a:lstStyle/>
          <a:p>
            <a:endParaRPr lang="nb-NO" dirty="0"/>
          </a:p>
        </p:txBody>
      </p:sp>
    </p:spTree>
    <p:extLst>
      <p:ext uri="{BB962C8B-B14F-4D97-AF65-F5344CB8AC3E}">
        <p14:creationId xmlns:p14="http://schemas.microsoft.com/office/powerpoint/2010/main" val="345579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ctrTitle"/>
          </p:nvPr>
        </p:nvSpPr>
        <p:spPr/>
        <p:txBody>
          <a:bodyPr/>
          <a:lstStyle/>
          <a:p>
            <a:r>
              <a:rPr lang="nb-NO" dirty="0" smtClean="0"/>
              <a:t>Oppsummering og veien videre </a:t>
            </a:r>
            <a:endParaRPr lang="nb-NO" dirty="0"/>
          </a:p>
        </p:txBody>
      </p:sp>
      <p:sp>
        <p:nvSpPr>
          <p:cNvPr id="10" name="Undertittel 9"/>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1087052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Felles forståelse </a:t>
            </a:r>
            <a:endParaRPr lang="nb-NO" dirty="0"/>
          </a:p>
        </p:txBody>
      </p:sp>
      <p:sp>
        <p:nvSpPr>
          <p:cNvPr id="5" name="Plassholder for innhold 4"/>
          <p:cNvSpPr>
            <a:spLocks noGrp="1"/>
          </p:cNvSpPr>
          <p:nvPr>
            <p:ph idx="1"/>
          </p:nvPr>
        </p:nvSpPr>
        <p:spPr/>
        <p:txBody>
          <a:bodyPr>
            <a:normAutofit fontScale="62500" lnSpcReduction="20000"/>
          </a:bodyPr>
          <a:lstStyle/>
          <a:p>
            <a:r>
              <a:rPr lang="nb-NO" b="1" dirty="0" smtClean="0">
                <a:solidFill>
                  <a:srgbClr val="FF0000"/>
                </a:solidFill>
              </a:rPr>
              <a:t>Handlingsveiledere</a:t>
            </a:r>
          </a:p>
          <a:p>
            <a:r>
              <a:rPr lang="nb-NO" b="1" dirty="0" smtClean="0">
                <a:solidFill>
                  <a:srgbClr val="FF0000"/>
                </a:solidFill>
              </a:rPr>
              <a:t>Stafettlogg</a:t>
            </a:r>
          </a:p>
          <a:p>
            <a:r>
              <a:rPr lang="nb-NO" b="1" dirty="0" smtClean="0">
                <a:solidFill>
                  <a:srgbClr val="FF0000"/>
                </a:solidFill>
              </a:rPr>
              <a:t>Stafettholder</a:t>
            </a:r>
          </a:p>
          <a:p>
            <a:r>
              <a:rPr lang="nb-NO" b="1" dirty="0" smtClean="0">
                <a:solidFill>
                  <a:srgbClr val="FF0000"/>
                </a:solidFill>
              </a:rPr>
              <a:t>Modell </a:t>
            </a:r>
          </a:p>
          <a:p>
            <a:r>
              <a:rPr lang="nb-NO" dirty="0" smtClean="0"/>
              <a:t>BTI DNA</a:t>
            </a:r>
          </a:p>
          <a:p>
            <a:r>
              <a:rPr lang="nb-NO" dirty="0" smtClean="0"/>
              <a:t>Kontekst</a:t>
            </a:r>
          </a:p>
          <a:p>
            <a:r>
              <a:rPr lang="nb-NO" dirty="0" smtClean="0"/>
              <a:t>Kapasitet</a:t>
            </a:r>
          </a:p>
          <a:p>
            <a:r>
              <a:rPr lang="nb-NO" dirty="0" smtClean="0"/>
              <a:t>Relasjoner og menneskemøter</a:t>
            </a:r>
          </a:p>
          <a:p>
            <a:r>
              <a:rPr lang="nb-NO" dirty="0" smtClean="0"/>
              <a:t>Samarbeid eksterne</a:t>
            </a:r>
          </a:p>
          <a:p>
            <a:r>
              <a:rPr lang="nb-NO" dirty="0" smtClean="0"/>
              <a:t>En dør inn</a:t>
            </a:r>
          </a:p>
          <a:p>
            <a:r>
              <a:rPr lang="nb-NO" dirty="0" smtClean="0"/>
              <a:t>Tjenestetilbud </a:t>
            </a:r>
          </a:p>
          <a:p>
            <a:r>
              <a:rPr lang="nb-NO" dirty="0" smtClean="0"/>
              <a:t>Grønn sone og </a:t>
            </a:r>
          </a:p>
          <a:p>
            <a:r>
              <a:rPr lang="nb-NO" dirty="0" smtClean="0"/>
              <a:t>Samhandlingsarenaer</a:t>
            </a:r>
          </a:p>
          <a:p>
            <a:endParaRPr lang="nb-NO" dirty="0" smtClean="0"/>
          </a:p>
          <a:p>
            <a:endParaRPr lang="nb-NO" dirty="0"/>
          </a:p>
        </p:txBody>
      </p:sp>
    </p:spTree>
    <p:extLst>
      <p:ext uri="{BB962C8B-B14F-4D97-AF65-F5344CB8AC3E}">
        <p14:creationId xmlns:p14="http://schemas.microsoft.com/office/powerpoint/2010/main" val="2595339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629841" y="1200151"/>
            <a:ext cx="2949178" cy="322118"/>
          </a:xfrm>
        </p:spPr>
        <p:txBody>
          <a:bodyPr>
            <a:normAutofit fontScale="90000"/>
          </a:bodyPr>
          <a:lstStyle/>
          <a:p>
            <a:r>
              <a:rPr lang="nb-NO" dirty="0" smtClean="0"/>
              <a:t>Fremdrift </a:t>
            </a:r>
            <a:endParaRPr lang="nb-NO" dirty="0"/>
          </a:p>
        </p:txBody>
      </p:sp>
      <p:pic>
        <p:nvPicPr>
          <p:cNvPr id="7" name="Plassholder for bilde 6"/>
          <p:cNvPicPr>
            <a:picLocks noGrp="1" noChangeAspect="1"/>
          </p:cNvPicPr>
          <p:nvPr>
            <p:ph type="pic" idx="1"/>
          </p:nvPr>
        </p:nvPicPr>
        <p:blipFill>
          <a:blip r:embed="rId3"/>
          <a:srcRect t="10548" b="10548"/>
          <a:stretch>
            <a:fillRect/>
          </a:stretch>
        </p:blipFill>
        <p:spPr>
          <a:xfrm>
            <a:off x="3996266" y="612775"/>
            <a:ext cx="4504267" cy="4114800"/>
          </a:xfrm>
          <a:prstGeom prst="rect">
            <a:avLst/>
          </a:prstGeom>
        </p:spPr>
      </p:pic>
      <p:sp>
        <p:nvSpPr>
          <p:cNvPr id="6" name="Plassholder for tekst 5"/>
          <p:cNvSpPr>
            <a:spLocks noGrp="1"/>
          </p:cNvSpPr>
          <p:nvPr>
            <p:ph type="body" sz="half" idx="2"/>
          </p:nvPr>
        </p:nvSpPr>
        <p:spPr>
          <a:xfrm>
            <a:off x="629841" y="1688523"/>
            <a:ext cx="2949178" cy="3570468"/>
          </a:xfrm>
        </p:spPr>
        <p:txBody>
          <a:bodyPr>
            <a:normAutofit fontScale="92500" lnSpcReduction="10000"/>
          </a:bodyPr>
          <a:lstStyle/>
          <a:p>
            <a:pPr marL="214313" indent="-214313">
              <a:buFont typeface="Arial" panose="020B0604020202020204" pitchFamily="34" charset="0"/>
              <a:buChar char="•"/>
            </a:pPr>
            <a:r>
              <a:rPr lang="nb-NO" dirty="0" smtClean="0"/>
              <a:t>Handlingsveiledere fullføres (før jul )</a:t>
            </a:r>
          </a:p>
          <a:p>
            <a:pPr marL="214313" indent="-214313">
              <a:buFont typeface="Arial" panose="020B0604020202020204" pitchFamily="34" charset="0"/>
              <a:buChar char="•"/>
            </a:pPr>
            <a:r>
              <a:rPr lang="nb-NO" dirty="0" smtClean="0"/>
              <a:t>Digitalisering </a:t>
            </a:r>
          </a:p>
          <a:p>
            <a:pPr marL="214313" indent="-214313">
              <a:buFont typeface="Arial" panose="020B0604020202020204" pitchFamily="34" charset="0"/>
              <a:buChar char="•"/>
            </a:pPr>
            <a:r>
              <a:rPr lang="nb-NO" dirty="0" smtClean="0"/>
              <a:t>Testes ut </a:t>
            </a:r>
            <a:r>
              <a:rPr lang="nb-NO" dirty="0" err="1" smtClean="0"/>
              <a:t>fom</a:t>
            </a:r>
            <a:r>
              <a:rPr lang="nb-NO" dirty="0" smtClean="0"/>
              <a:t> januar 2020 –tom juni 2021</a:t>
            </a:r>
          </a:p>
          <a:p>
            <a:pPr marL="214313" indent="-214313">
              <a:buFont typeface="Arial" panose="020B0604020202020204" pitchFamily="34" charset="0"/>
              <a:buChar char="•"/>
            </a:pPr>
            <a:r>
              <a:rPr lang="nb-NO" dirty="0" smtClean="0"/>
              <a:t>Rigge struktur  kontaktpersoner hver virksomhet/avdeling før jul – kompetansenettverk BTI </a:t>
            </a:r>
          </a:p>
          <a:p>
            <a:pPr marL="214313" indent="-214313">
              <a:buFont typeface="Arial" panose="020B0604020202020204" pitchFamily="34" charset="0"/>
              <a:buChar char="•"/>
            </a:pPr>
            <a:r>
              <a:rPr lang="nb-NO" dirty="0" smtClean="0"/>
              <a:t>Samling kontaktpersoner 1x pr </a:t>
            </a:r>
            <a:r>
              <a:rPr lang="nb-NO" dirty="0" err="1" smtClean="0"/>
              <a:t>mnd</a:t>
            </a:r>
            <a:endParaRPr lang="nb-NO" dirty="0" smtClean="0"/>
          </a:p>
          <a:p>
            <a:pPr marL="214313" indent="-214313">
              <a:buFont typeface="Arial" panose="020B0604020202020204" pitchFamily="34" charset="0"/>
              <a:buChar char="•"/>
            </a:pPr>
            <a:r>
              <a:rPr lang="nb-NO" dirty="0" smtClean="0"/>
              <a:t>Struktur for tilbakemeldinger alle ansatte– systematisk feedback </a:t>
            </a:r>
          </a:p>
          <a:p>
            <a:pPr marL="214313" indent="-214313">
              <a:buFont typeface="Arial" panose="020B0604020202020204" pitchFamily="34" charset="0"/>
              <a:buChar char="•"/>
            </a:pPr>
            <a:r>
              <a:rPr lang="nb-NO" dirty="0" smtClean="0"/>
              <a:t>Innkjøp stafettlogg så raskt som mulig</a:t>
            </a:r>
          </a:p>
          <a:p>
            <a:pPr marL="214313" indent="-214313">
              <a:buFont typeface="Arial" panose="020B0604020202020204" pitchFamily="34" charset="0"/>
              <a:buChar char="•"/>
            </a:pPr>
            <a:r>
              <a:rPr lang="nb-NO" dirty="0" smtClean="0"/>
              <a:t>Rigging Koordinerende tverrfaglig team så snart som mulig (omorganisering)</a:t>
            </a:r>
          </a:p>
          <a:p>
            <a:pPr marL="214313" indent="-214313">
              <a:buFont typeface="Arial" panose="020B0604020202020204" pitchFamily="34" charset="0"/>
              <a:buChar char="•"/>
            </a:pPr>
            <a:r>
              <a:rPr lang="nb-NO" dirty="0" smtClean="0"/>
              <a:t>Kontinuerlig kompetansefokus  underveis </a:t>
            </a:r>
          </a:p>
          <a:p>
            <a:endParaRPr lang="nb-NO" dirty="0" smtClean="0"/>
          </a:p>
          <a:p>
            <a:endParaRPr lang="nb-NO" dirty="0" smtClean="0"/>
          </a:p>
          <a:p>
            <a:endParaRPr lang="nb-NO" dirty="0"/>
          </a:p>
        </p:txBody>
      </p:sp>
    </p:spTree>
    <p:extLst>
      <p:ext uri="{BB962C8B-B14F-4D97-AF65-F5344CB8AC3E}">
        <p14:creationId xmlns:p14="http://schemas.microsoft.com/office/powerpoint/2010/main" val="2322646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stretch>
            <a:fillRect/>
          </a:stretch>
        </p:blipFill>
        <p:spPr>
          <a:xfrm>
            <a:off x="2657475" y="676275"/>
            <a:ext cx="3829050" cy="5505450"/>
          </a:xfrm>
          <a:prstGeom prst="rect">
            <a:avLst/>
          </a:prstGeom>
        </p:spPr>
      </p:pic>
    </p:spTree>
    <p:extLst>
      <p:ext uri="{BB962C8B-B14F-4D97-AF65-F5344CB8AC3E}">
        <p14:creationId xmlns:p14="http://schemas.microsoft.com/office/powerpoint/2010/main" val="4013861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465991" y="1354016"/>
            <a:ext cx="8299939" cy="4108450"/>
          </a:xfrm>
        </p:spPr>
        <p:txBody>
          <a:bodyPr>
            <a:normAutofit/>
          </a:bodyPr>
          <a:lstStyle/>
          <a:p>
            <a:pPr marL="0" indent="0">
              <a:buNone/>
            </a:pPr>
            <a:r>
              <a:rPr lang="nb-NO" sz="4800" b="1" dirty="0" smtClean="0"/>
              <a:t>«Det er oss det kommer an på»</a:t>
            </a:r>
          </a:p>
          <a:p>
            <a:pPr marL="0" indent="0">
              <a:buNone/>
            </a:pPr>
            <a:endParaRPr lang="nb-NO" sz="4800" b="1" dirty="0" smtClean="0"/>
          </a:p>
          <a:p>
            <a:pPr marL="0" indent="0">
              <a:buNone/>
            </a:pPr>
            <a:endParaRPr lang="nb-NO" sz="4800" b="1" dirty="0"/>
          </a:p>
        </p:txBody>
      </p:sp>
      <p:pic>
        <p:nvPicPr>
          <p:cNvPr id="5" name="Bilde 4" descr="SPM Examination Study Tips | EduSpiral Consultant Servic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293" y="2382882"/>
            <a:ext cx="4477856" cy="3276000"/>
          </a:xfrm>
          <a:prstGeom prst="rect">
            <a:avLst/>
          </a:prstGeom>
        </p:spPr>
      </p:pic>
    </p:spTree>
    <p:extLst>
      <p:ext uri="{BB962C8B-B14F-4D97-AF65-F5344CB8AC3E}">
        <p14:creationId xmlns:p14="http://schemas.microsoft.com/office/powerpoint/2010/main" val="83629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629841" y="1200150"/>
            <a:ext cx="2949178" cy="194982"/>
          </a:xfrm>
        </p:spPr>
        <p:txBody>
          <a:bodyPr>
            <a:normAutofit fontScale="90000"/>
          </a:bodyPr>
          <a:lstStyle/>
          <a:p>
            <a:endParaRPr lang="nb-NO" dirty="0"/>
          </a:p>
        </p:txBody>
      </p:sp>
      <p:pic>
        <p:nvPicPr>
          <p:cNvPr id="8" name="Plassholder for bilde 7" descr="Pinzellades al món: 28/04/19 - 05/05/19"/>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3948544" y="1297641"/>
            <a:ext cx="4951125" cy="4114800"/>
          </a:xfrm>
        </p:spPr>
      </p:pic>
      <p:sp>
        <p:nvSpPr>
          <p:cNvPr id="7" name="Plassholder for tekst 6"/>
          <p:cNvSpPr>
            <a:spLocks noGrp="1"/>
          </p:cNvSpPr>
          <p:nvPr>
            <p:ph type="body" sz="half" idx="2"/>
          </p:nvPr>
        </p:nvSpPr>
        <p:spPr>
          <a:xfrm>
            <a:off x="629841" y="1597818"/>
            <a:ext cx="2949178" cy="4290363"/>
          </a:xfrm>
        </p:spPr>
        <p:txBody>
          <a:bodyPr>
            <a:normAutofit/>
          </a:bodyPr>
          <a:lstStyle/>
          <a:p>
            <a:pPr marL="342900" indent="-342900">
              <a:buFont typeface="Arial" panose="020B0604020202020204" pitchFamily="34" charset="0"/>
              <a:buChar char="•"/>
            </a:pPr>
            <a:r>
              <a:rPr lang="nb-NO" sz="2400" dirty="0"/>
              <a:t>HVORFOR BTI?</a:t>
            </a:r>
          </a:p>
          <a:p>
            <a:pPr marL="342900" indent="-342900">
              <a:buFont typeface="Arial" panose="020B0604020202020204" pitchFamily="34" charset="0"/>
              <a:buChar char="•"/>
            </a:pPr>
            <a:endParaRPr lang="nb-NO" sz="2400" dirty="0"/>
          </a:p>
          <a:p>
            <a:pPr marL="342900" indent="-342900">
              <a:buFont typeface="Arial" panose="020B0604020202020204" pitchFamily="34" charset="0"/>
              <a:buChar char="•"/>
            </a:pPr>
            <a:r>
              <a:rPr lang="nb-NO" sz="2400" dirty="0"/>
              <a:t>HVA BETYR DET FOR BARN, UNGE OG FAMILENE? </a:t>
            </a:r>
          </a:p>
          <a:p>
            <a:pPr marL="342900" indent="-342900">
              <a:buFont typeface="Arial" panose="020B0604020202020204" pitchFamily="34" charset="0"/>
              <a:buChar char="•"/>
            </a:pPr>
            <a:endParaRPr lang="nb-NO" sz="2400" dirty="0"/>
          </a:p>
          <a:p>
            <a:pPr marL="342900" indent="-342900">
              <a:buFont typeface="Arial" panose="020B0604020202020204" pitchFamily="34" charset="0"/>
              <a:buChar char="•"/>
            </a:pPr>
            <a:r>
              <a:rPr lang="nb-NO" sz="2400" dirty="0"/>
              <a:t>HVA MED MEG OM MIN ROLLE? </a:t>
            </a:r>
            <a:endParaRPr lang="nb-NO" sz="2400" dirty="0" smtClean="0"/>
          </a:p>
          <a:p>
            <a:pPr marL="342900" indent="-342900">
              <a:buFont typeface="Arial" panose="020B0604020202020204" pitchFamily="34" charset="0"/>
              <a:buChar char="•"/>
            </a:pPr>
            <a:endParaRPr lang="nb-NO" sz="2400" dirty="0" smtClean="0"/>
          </a:p>
          <a:p>
            <a:pPr marL="342900" indent="-342900">
              <a:buFont typeface="Arial" panose="020B0604020202020204" pitchFamily="34" charset="0"/>
              <a:buChar char="•"/>
            </a:pPr>
            <a:r>
              <a:rPr lang="nb-NO" sz="2400" dirty="0" smtClean="0"/>
              <a:t>HVA NÅ? </a:t>
            </a:r>
            <a:endParaRPr lang="nb-NO" sz="2400" dirty="0"/>
          </a:p>
          <a:p>
            <a:pPr marL="342900" indent="-342900">
              <a:buFont typeface="Arial" panose="020B0604020202020204" pitchFamily="34" charset="0"/>
              <a:buChar char="•"/>
            </a:pPr>
            <a:endParaRPr lang="nb-NO" sz="2400" dirty="0"/>
          </a:p>
        </p:txBody>
      </p:sp>
    </p:spTree>
    <p:extLst>
      <p:ext uri="{BB962C8B-B14F-4D97-AF65-F5344CB8AC3E}">
        <p14:creationId xmlns:p14="http://schemas.microsoft.com/office/powerpoint/2010/main" val="490916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010910482"/>
              </p:ext>
            </p:extLst>
          </p:nvPr>
        </p:nvGraphicFramePr>
        <p:xfrm>
          <a:off x="221672" y="221673"/>
          <a:ext cx="8659091" cy="5694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28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41A5EB9C-DF8D-44EC-89C3-7CC00A1D7D7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80A78D90-9F63-4F97-889D-D79CE7F23A7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A15A6D94-C336-40F6-AD84-5D61A65E545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5CE36CE6-C6B2-452D-81B7-FBE54B9BDBA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8166198F-61DF-46E2-B890-994988930DD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6738FCF5-6D75-4B73-A954-23D9DDF5019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C5927056-65EE-4EB2-810D-218274188C2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55D322BF-5AD4-43BF-AAB6-1C0FDA09EAC9}"/>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9CE56A7F-3B9E-44B4-9AA0-774E74B3F2B2}"/>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D6E64CE8-D737-4F48-A6B0-44913926A19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928E473B-B9EE-4777-AA6A-F1F22C464A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1257300" y="1600200"/>
            <a:ext cx="7886700" cy="4108450"/>
          </a:xfrm>
        </p:spPr>
        <p:txBody>
          <a:bodyPr>
            <a:normAutofit/>
          </a:bodyPr>
          <a:lstStyle/>
          <a:p>
            <a:endParaRPr lang="nb-NO" dirty="0" smtClean="0"/>
          </a:p>
          <a:p>
            <a:endParaRPr lang="nb-NO" dirty="0"/>
          </a:p>
        </p:txBody>
      </p:sp>
      <p:pic>
        <p:nvPicPr>
          <p:cNvPr id="4" name="Bilde 3" descr="File:&lt;strong&gt;Larvik&lt;/strong&gt; komm.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17" y="186370"/>
            <a:ext cx="577845" cy="635001"/>
          </a:xfrm>
          <a:prstGeom prst="rect">
            <a:avLst/>
          </a:prstGeom>
          <a:ln w="57150">
            <a:solidFill>
              <a:schemeClr val="tx1"/>
            </a:solidFill>
          </a:ln>
        </p:spPr>
      </p:pic>
      <p:sp>
        <p:nvSpPr>
          <p:cNvPr id="5" name="TekstSylinder 4"/>
          <p:cNvSpPr txBox="1"/>
          <p:nvPr/>
        </p:nvSpPr>
        <p:spPr>
          <a:xfrm>
            <a:off x="0" y="961423"/>
            <a:ext cx="1811866" cy="738664"/>
          </a:xfrm>
          <a:prstGeom prst="rect">
            <a:avLst/>
          </a:prstGeom>
          <a:noFill/>
          <a:ln w="57150">
            <a:solidFill>
              <a:schemeClr val="tx1"/>
            </a:solidFill>
          </a:ln>
        </p:spPr>
        <p:txBody>
          <a:bodyPr wrap="square" rtlCol="0">
            <a:spAutoFit/>
          </a:bodyPr>
          <a:lstStyle/>
          <a:p>
            <a:r>
              <a:rPr lang="nb-NO" sz="1400" b="1" dirty="0" smtClean="0"/>
              <a:t>Helse og omsorg</a:t>
            </a:r>
          </a:p>
          <a:p>
            <a:r>
              <a:rPr lang="nb-NO" sz="1400" b="1" dirty="0" smtClean="0"/>
              <a:t>NAV </a:t>
            </a:r>
          </a:p>
          <a:p>
            <a:r>
              <a:rPr lang="nb-NO" sz="1400" b="1" dirty="0" smtClean="0"/>
              <a:t>Kultur og oppvekst </a:t>
            </a:r>
            <a:endParaRPr lang="nb-NO" sz="1400" b="1" dirty="0"/>
          </a:p>
        </p:txBody>
      </p:sp>
      <p:cxnSp>
        <p:nvCxnSpPr>
          <p:cNvPr id="7" name="Rett linje 6"/>
          <p:cNvCxnSpPr/>
          <p:nvPr/>
        </p:nvCxnSpPr>
        <p:spPr>
          <a:xfrm>
            <a:off x="152400" y="5372813"/>
            <a:ext cx="8839200" cy="33867"/>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Bilde 9" descr="Leader Leadership Manager · Free photo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489" y="1920744"/>
            <a:ext cx="975518" cy="836240"/>
          </a:xfrm>
          <a:prstGeom prst="rect">
            <a:avLst/>
          </a:prstGeom>
          <a:ln w="57150">
            <a:solidFill>
              <a:schemeClr val="tx1"/>
            </a:solidFill>
          </a:ln>
        </p:spPr>
      </p:pic>
      <p:pic>
        <p:nvPicPr>
          <p:cNvPr id="11" name="Bilde 10" descr="Norske &lt;strong&gt;penger&lt;/strong&gt; | Flickr - Photo Shar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707" y="2892373"/>
            <a:ext cx="894290" cy="1124054"/>
          </a:xfrm>
          <a:prstGeom prst="rect">
            <a:avLst/>
          </a:prstGeom>
          <a:ln w="57150">
            <a:solidFill>
              <a:schemeClr val="tx1"/>
            </a:solidFill>
          </a:ln>
        </p:spPr>
      </p:pic>
      <p:pic>
        <p:nvPicPr>
          <p:cNvPr id="12" name="Bild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933" y="4151816"/>
            <a:ext cx="1179775" cy="967370"/>
          </a:xfrm>
          <a:prstGeom prst="rect">
            <a:avLst/>
          </a:prstGeom>
          <a:ln w="57150">
            <a:solidFill>
              <a:schemeClr val="tx1"/>
            </a:solidFill>
          </a:ln>
        </p:spPr>
      </p:pic>
      <p:pic>
        <p:nvPicPr>
          <p:cNvPr id="13" name="Bilde 12" descr="Meeting Talk Entertainment · Free image on Pixab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5122" y="1467025"/>
            <a:ext cx="1094044" cy="1146089"/>
          </a:xfrm>
          <a:prstGeom prst="rect">
            <a:avLst/>
          </a:prstGeom>
          <a:ln w="57150">
            <a:solidFill>
              <a:schemeClr val="tx1"/>
            </a:solidFill>
          </a:ln>
        </p:spPr>
      </p:pic>
      <p:pic>
        <p:nvPicPr>
          <p:cNvPr id="14" name="Bilde 13" descr="Loupe Recherche Trouver · Image gratuite sur Pixaba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3832" y="2897000"/>
            <a:ext cx="968715" cy="970929"/>
          </a:xfrm>
          <a:prstGeom prst="rect">
            <a:avLst/>
          </a:prstGeom>
          <a:ln w="57150">
            <a:solidFill>
              <a:schemeClr val="tx1"/>
            </a:solidFill>
          </a:ln>
        </p:spPr>
      </p:pic>
      <p:pic>
        <p:nvPicPr>
          <p:cNvPr id="15" name="Bilde 14"/>
          <p:cNvPicPr>
            <a:picLocks noChangeAspect="1"/>
          </p:cNvPicPr>
          <p:nvPr/>
        </p:nvPicPr>
        <p:blipFill>
          <a:blip r:embed="rId9"/>
          <a:stretch>
            <a:fillRect/>
          </a:stretch>
        </p:blipFill>
        <p:spPr>
          <a:xfrm>
            <a:off x="4233866" y="230529"/>
            <a:ext cx="966784" cy="1378189"/>
          </a:xfrm>
          <a:prstGeom prst="rect">
            <a:avLst/>
          </a:prstGeom>
          <a:ln w="57150">
            <a:solidFill>
              <a:schemeClr val="tx1"/>
            </a:solidFill>
          </a:ln>
        </p:spPr>
      </p:pic>
      <p:pic>
        <p:nvPicPr>
          <p:cNvPr id="16" name="Bilde 15"/>
          <p:cNvPicPr>
            <a:picLocks noChangeAspect="1"/>
          </p:cNvPicPr>
          <p:nvPr/>
        </p:nvPicPr>
        <p:blipFill>
          <a:blip r:embed="rId10"/>
          <a:stretch>
            <a:fillRect/>
          </a:stretch>
        </p:blipFill>
        <p:spPr>
          <a:xfrm>
            <a:off x="5114114" y="1862345"/>
            <a:ext cx="1024217" cy="1378189"/>
          </a:xfrm>
          <a:prstGeom prst="rect">
            <a:avLst/>
          </a:prstGeom>
          <a:ln w="57150">
            <a:solidFill>
              <a:schemeClr val="tx1"/>
            </a:solidFill>
          </a:ln>
        </p:spPr>
      </p:pic>
      <p:pic>
        <p:nvPicPr>
          <p:cNvPr id="17" name="Bilde 16" descr="Computer &lt;strong&gt;PC&lt;/strong&gt; Free PNG Image | PNG All"/>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84817" y="1862915"/>
            <a:ext cx="1024217" cy="1269897"/>
          </a:xfrm>
          <a:prstGeom prst="rect">
            <a:avLst/>
          </a:prstGeom>
          <a:ln w="57150">
            <a:solidFill>
              <a:schemeClr val="tx1"/>
            </a:solidFill>
          </a:ln>
        </p:spPr>
      </p:pic>
      <p:pic>
        <p:nvPicPr>
          <p:cNvPr id="18" name="Bilde 17"/>
          <p:cNvPicPr>
            <a:picLocks noChangeAspect="1"/>
          </p:cNvPicPr>
          <p:nvPr/>
        </p:nvPicPr>
        <p:blipFill>
          <a:blip r:embed="rId12"/>
          <a:stretch>
            <a:fillRect/>
          </a:stretch>
        </p:blipFill>
        <p:spPr>
          <a:xfrm>
            <a:off x="6515755" y="276999"/>
            <a:ext cx="952223" cy="1368848"/>
          </a:xfrm>
          <a:prstGeom prst="rect">
            <a:avLst/>
          </a:prstGeom>
          <a:ln w="57150">
            <a:solidFill>
              <a:schemeClr val="tx1"/>
            </a:solidFill>
          </a:ln>
        </p:spPr>
      </p:pic>
      <p:graphicFrame>
        <p:nvGraphicFramePr>
          <p:cNvPr id="2" name="Tabell 1"/>
          <p:cNvGraphicFramePr>
            <a:graphicFrameLocks noGrp="1"/>
          </p:cNvGraphicFramePr>
          <p:nvPr>
            <p:extLst>
              <p:ext uri="{D42A27DB-BD31-4B8C-83A1-F6EECF244321}">
                <p14:modId xmlns:p14="http://schemas.microsoft.com/office/powerpoint/2010/main" val="3740383110"/>
              </p:ext>
            </p:extLst>
          </p:nvPr>
        </p:nvGraphicFramePr>
        <p:xfrm>
          <a:off x="152400" y="5446211"/>
          <a:ext cx="8925373" cy="914400"/>
        </p:xfrm>
        <a:graphic>
          <a:graphicData uri="http://schemas.openxmlformats.org/drawingml/2006/table">
            <a:tbl>
              <a:tblPr firstRow="1" bandRow="1">
                <a:tableStyleId>{5C22544A-7EE6-4342-B048-85BDC9FD1C3A}</a:tableStyleId>
              </a:tblPr>
              <a:tblGrid>
                <a:gridCol w="681457">
                  <a:extLst>
                    <a:ext uri="{9D8B030D-6E8A-4147-A177-3AD203B41FA5}">
                      <a16:colId xmlns:a16="http://schemas.microsoft.com/office/drawing/2014/main" val="105242235"/>
                    </a:ext>
                  </a:extLst>
                </a:gridCol>
                <a:gridCol w="681457">
                  <a:extLst>
                    <a:ext uri="{9D8B030D-6E8A-4147-A177-3AD203B41FA5}">
                      <a16:colId xmlns:a16="http://schemas.microsoft.com/office/drawing/2014/main" val="2753125865"/>
                    </a:ext>
                  </a:extLst>
                </a:gridCol>
                <a:gridCol w="681457">
                  <a:extLst>
                    <a:ext uri="{9D8B030D-6E8A-4147-A177-3AD203B41FA5}">
                      <a16:colId xmlns:a16="http://schemas.microsoft.com/office/drawing/2014/main" val="65234039"/>
                    </a:ext>
                  </a:extLst>
                </a:gridCol>
                <a:gridCol w="747889">
                  <a:extLst>
                    <a:ext uri="{9D8B030D-6E8A-4147-A177-3AD203B41FA5}">
                      <a16:colId xmlns:a16="http://schemas.microsoft.com/office/drawing/2014/main" val="3992742462"/>
                    </a:ext>
                  </a:extLst>
                </a:gridCol>
                <a:gridCol w="681457">
                  <a:extLst>
                    <a:ext uri="{9D8B030D-6E8A-4147-A177-3AD203B41FA5}">
                      <a16:colId xmlns:a16="http://schemas.microsoft.com/office/drawing/2014/main" val="1081977597"/>
                    </a:ext>
                  </a:extLst>
                </a:gridCol>
                <a:gridCol w="681457">
                  <a:extLst>
                    <a:ext uri="{9D8B030D-6E8A-4147-A177-3AD203B41FA5}">
                      <a16:colId xmlns:a16="http://schemas.microsoft.com/office/drawing/2014/main" val="3950553185"/>
                    </a:ext>
                  </a:extLst>
                </a:gridCol>
                <a:gridCol w="681457">
                  <a:extLst>
                    <a:ext uri="{9D8B030D-6E8A-4147-A177-3AD203B41FA5}">
                      <a16:colId xmlns:a16="http://schemas.microsoft.com/office/drawing/2014/main" val="108906308"/>
                    </a:ext>
                  </a:extLst>
                </a:gridCol>
                <a:gridCol w="681457">
                  <a:extLst>
                    <a:ext uri="{9D8B030D-6E8A-4147-A177-3AD203B41FA5}">
                      <a16:colId xmlns:a16="http://schemas.microsoft.com/office/drawing/2014/main" val="1760782427"/>
                    </a:ext>
                  </a:extLst>
                </a:gridCol>
                <a:gridCol w="681457">
                  <a:extLst>
                    <a:ext uri="{9D8B030D-6E8A-4147-A177-3AD203B41FA5}">
                      <a16:colId xmlns:a16="http://schemas.microsoft.com/office/drawing/2014/main" val="895731427"/>
                    </a:ext>
                  </a:extLst>
                </a:gridCol>
                <a:gridCol w="681457">
                  <a:extLst>
                    <a:ext uri="{9D8B030D-6E8A-4147-A177-3AD203B41FA5}">
                      <a16:colId xmlns:a16="http://schemas.microsoft.com/office/drawing/2014/main" val="286082927"/>
                    </a:ext>
                  </a:extLst>
                </a:gridCol>
                <a:gridCol w="681457">
                  <a:extLst>
                    <a:ext uri="{9D8B030D-6E8A-4147-A177-3AD203B41FA5}">
                      <a16:colId xmlns:a16="http://schemas.microsoft.com/office/drawing/2014/main" val="983245322"/>
                    </a:ext>
                  </a:extLst>
                </a:gridCol>
                <a:gridCol w="681457">
                  <a:extLst>
                    <a:ext uri="{9D8B030D-6E8A-4147-A177-3AD203B41FA5}">
                      <a16:colId xmlns:a16="http://schemas.microsoft.com/office/drawing/2014/main" val="1114842899"/>
                    </a:ext>
                  </a:extLst>
                </a:gridCol>
                <a:gridCol w="681457">
                  <a:extLst>
                    <a:ext uri="{9D8B030D-6E8A-4147-A177-3AD203B41FA5}">
                      <a16:colId xmlns:a16="http://schemas.microsoft.com/office/drawing/2014/main" val="625662295"/>
                    </a:ext>
                  </a:extLst>
                </a:gridCol>
              </a:tblGrid>
              <a:tr h="370840">
                <a:tc>
                  <a:txBody>
                    <a:bodyPr/>
                    <a:lstStyle/>
                    <a:p>
                      <a:r>
                        <a:rPr lang="nb-NO" dirty="0" smtClean="0"/>
                        <a:t>Høst 2018 </a:t>
                      </a:r>
                      <a:endParaRPr lang="nb-NO" dirty="0"/>
                    </a:p>
                  </a:txBody>
                  <a:tcPr/>
                </a:tc>
                <a:tc>
                  <a:txBody>
                    <a:bodyPr/>
                    <a:lstStyle/>
                    <a:p>
                      <a:r>
                        <a:rPr lang="nb-NO" dirty="0" smtClean="0"/>
                        <a:t>Jan. </a:t>
                      </a:r>
                    </a:p>
                    <a:p>
                      <a:r>
                        <a:rPr lang="nb-NO" dirty="0" smtClean="0"/>
                        <a:t>2019 </a:t>
                      </a:r>
                    </a:p>
                    <a:p>
                      <a:endParaRPr lang="nb-NO" dirty="0"/>
                    </a:p>
                  </a:txBody>
                  <a:tcPr/>
                </a:tc>
                <a:tc>
                  <a:txBody>
                    <a:bodyPr/>
                    <a:lstStyle/>
                    <a:p>
                      <a:r>
                        <a:rPr lang="nb-NO" dirty="0" smtClean="0"/>
                        <a:t>Feb.</a:t>
                      </a:r>
                    </a:p>
                    <a:p>
                      <a:r>
                        <a:rPr lang="nb-NO" dirty="0" smtClean="0"/>
                        <a:t>2019</a:t>
                      </a:r>
                    </a:p>
                    <a:p>
                      <a:endParaRPr lang="nb-NO" dirty="0"/>
                    </a:p>
                  </a:txBody>
                  <a:tcPr/>
                </a:tc>
                <a:tc>
                  <a:txBody>
                    <a:bodyPr/>
                    <a:lstStyle/>
                    <a:p>
                      <a:r>
                        <a:rPr lang="nb-NO" dirty="0" smtClean="0"/>
                        <a:t>Mars </a:t>
                      </a:r>
                    </a:p>
                    <a:p>
                      <a:r>
                        <a:rPr lang="nb-NO" dirty="0" smtClean="0"/>
                        <a:t>2019</a:t>
                      </a:r>
                    </a:p>
                    <a:p>
                      <a:endParaRPr lang="nb-NO"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April 2019</a:t>
                      </a:r>
                    </a:p>
                    <a:p>
                      <a:endParaRPr lang="nb-NO" dirty="0"/>
                    </a:p>
                  </a:txBody>
                  <a:tcPr/>
                </a:tc>
                <a:tc>
                  <a:txBody>
                    <a:bodyPr/>
                    <a:lstStyle/>
                    <a:p>
                      <a:r>
                        <a:rPr lang="nb-NO" dirty="0" smtClean="0"/>
                        <a:t>Mai </a:t>
                      </a:r>
                    </a:p>
                    <a:p>
                      <a:r>
                        <a:rPr lang="nb-NO" dirty="0" smtClean="0"/>
                        <a:t>2019</a:t>
                      </a:r>
                    </a:p>
                    <a:p>
                      <a:endParaRPr lang="nb-NO" dirty="0"/>
                    </a:p>
                  </a:txBody>
                  <a:tcPr/>
                </a:tc>
                <a:tc>
                  <a:txBody>
                    <a:bodyPr/>
                    <a:lstStyle/>
                    <a:p>
                      <a:r>
                        <a:rPr lang="nb-NO" dirty="0" smtClean="0"/>
                        <a:t>Juni</a:t>
                      </a:r>
                    </a:p>
                    <a:p>
                      <a:r>
                        <a:rPr lang="nb-NO" dirty="0" smtClean="0"/>
                        <a:t>2019</a:t>
                      </a:r>
                    </a:p>
                    <a:p>
                      <a:endParaRPr lang="nb-NO" dirty="0"/>
                    </a:p>
                  </a:txBody>
                  <a:tcPr/>
                </a:tc>
                <a:tc>
                  <a:txBody>
                    <a:bodyPr/>
                    <a:lstStyle/>
                    <a:p>
                      <a:r>
                        <a:rPr lang="nb-NO" dirty="0" smtClean="0"/>
                        <a:t>Juli </a:t>
                      </a:r>
                    </a:p>
                    <a:p>
                      <a:r>
                        <a:rPr lang="nb-NO" dirty="0" smtClean="0"/>
                        <a:t>2019</a:t>
                      </a:r>
                    </a:p>
                    <a:p>
                      <a:endParaRPr lang="nb-NO"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Aug. 2019</a:t>
                      </a:r>
                      <a:r>
                        <a:rPr lang="nb-NO" baseline="0" dirty="0" smtClean="0"/>
                        <a:t> </a:t>
                      </a:r>
                      <a:endParaRPr lang="nb-NO" dirty="0" smtClean="0"/>
                    </a:p>
                    <a:p>
                      <a:endParaRPr lang="nb-NO" dirty="0"/>
                    </a:p>
                  </a:txBody>
                  <a:tcPr/>
                </a:tc>
                <a:tc>
                  <a:txBody>
                    <a:bodyPr/>
                    <a:lstStyle/>
                    <a:p>
                      <a:r>
                        <a:rPr lang="nb-NO" dirty="0" smtClean="0"/>
                        <a:t>Sept.</a:t>
                      </a:r>
                    </a:p>
                    <a:p>
                      <a:r>
                        <a:rPr lang="nb-NO" dirty="0" smtClean="0"/>
                        <a:t>2019</a:t>
                      </a:r>
                      <a:endParaRPr lang="nb-NO" dirty="0"/>
                    </a:p>
                  </a:txBody>
                  <a:tcPr/>
                </a:tc>
                <a:tc>
                  <a:txBody>
                    <a:bodyPr/>
                    <a:lstStyle/>
                    <a:p>
                      <a:r>
                        <a:rPr lang="nb-NO" dirty="0" smtClean="0"/>
                        <a:t>Okt.</a:t>
                      </a:r>
                    </a:p>
                    <a:p>
                      <a:r>
                        <a:rPr lang="nb-NO" dirty="0" smtClean="0"/>
                        <a:t>2019</a:t>
                      </a:r>
                      <a:endParaRPr lang="nb-NO" dirty="0"/>
                    </a:p>
                  </a:txBody>
                  <a:tcPr/>
                </a:tc>
                <a:tc>
                  <a:txBody>
                    <a:bodyPr/>
                    <a:lstStyle/>
                    <a:p>
                      <a:r>
                        <a:rPr lang="nb-NO" dirty="0" smtClean="0"/>
                        <a:t>Nov.</a:t>
                      </a:r>
                    </a:p>
                    <a:p>
                      <a:r>
                        <a:rPr lang="nb-NO" dirty="0" smtClean="0"/>
                        <a:t>2019</a:t>
                      </a:r>
                      <a:endParaRPr lang="nb-NO" dirty="0"/>
                    </a:p>
                  </a:txBody>
                  <a:tcPr/>
                </a:tc>
                <a:tc>
                  <a:txBody>
                    <a:bodyPr/>
                    <a:lstStyle/>
                    <a:p>
                      <a:r>
                        <a:rPr lang="nb-NO" dirty="0" smtClean="0"/>
                        <a:t>Des.</a:t>
                      </a:r>
                    </a:p>
                    <a:p>
                      <a:r>
                        <a:rPr lang="nb-NO" dirty="0" smtClean="0"/>
                        <a:t>2019 </a:t>
                      </a:r>
                      <a:endParaRPr lang="nb-NO" dirty="0"/>
                    </a:p>
                  </a:txBody>
                  <a:tcPr/>
                </a:tc>
                <a:extLst>
                  <a:ext uri="{0D108BD9-81ED-4DB2-BD59-A6C34878D82A}">
                    <a16:rowId xmlns:a16="http://schemas.microsoft.com/office/drawing/2014/main" val="1542569490"/>
                  </a:ext>
                </a:extLst>
              </a:tr>
            </a:tbl>
          </a:graphicData>
        </a:graphic>
      </p:graphicFrame>
      <p:cxnSp>
        <p:nvCxnSpPr>
          <p:cNvPr id="8" name="Rett linje 7"/>
          <p:cNvCxnSpPr/>
          <p:nvPr/>
        </p:nvCxnSpPr>
        <p:spPr>
          <a:xfrm>
            <a:off x="304800" y="1700087"/>
            <a:ext cx="0" cy="34663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Rett linje 18"/>
          <p:cNvCxnSpPr/>
          <p:nvPr/>
        </p:nvCxnSpPr>
        <p:spPr>
          <a:xfrm>
            <a:off x="493717" y="2887781"/>
            <a:ext cx="0" cy="227860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Rett linje 20"/>
          <p:cNvCxnSpPr/>
          <p:nvPr/>
        </p:nvCxnSpPr>
        <p:spPr>
          <a:xfrm>
            <a:off x="695707" y="4027085"/>
            <a:ext cx="0" cy="11393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Rett linje 23"/>
          <p:cNvCxnSpPr/>
          <p:nvPr/>
        </p:nvCxnSpPr>
        <p:spPr>
          <a:xfrm>
            <a:off x="1257300" y="5166389"/>
            <a:ext cx="0" cy="2064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Rett linje 25"/>
          <p:cNvCxnSpPr/>
          <p:nvPr/>
        </p:nvCxnSpPr>
        <p:spPr>
          <a:xfrm>
            <a:off x="2408506" y="2675571"/>
            <a:ext cx="0" cy="25790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Rett linje 27"/>
          <p:cNvCxnSpPr/>
          <p:nvPr/>
        </p:nvCxnSpPr>
        <p:spPr>
          <a:xfrm>
            <a:off x="2759874" y="3867929"/>
            <a:ext cx="0" cy="1401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Rett linje 29"/>
          <p:cNvCxnSpPr/>
          <p:nvPr/>
        </p:nvCxnSpPr>
        <p:spPr>
          <a:xfrm>
            <a:off x="4326466" y="1700087"/>
            <a:ext cx="0" cy="3633195"/>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Rett linje 33"/>
          <p:cNvCxnSpPr>
            <a:stCxn id="16" idx="2"/>
          </p:cNvCxnSpPr>
          <p:nvPr/>
        </p:nvCxnSpPr>
        <p:spPr>
          <a:xfrm flipH="1">
            <a:off x="5626222" y="3240534"/>
            <a:ext cx="1" cy="20140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Rett linje 37"/>
          <p:cNvCxnSpPr/>
          <p:nvPr/>
        </p:nvCxnSpPr>
        <p:spPr>
          <a:xfrm>
            <a:off x="6515755" y="1700087"/>
            <a:ext cx="0" cy="3569514"/>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Rett linje 39"/>
          <p:cNvCxnSpPr/>
          <p:nvPr/>
        </p:nvCxnSpPr>
        <p:spPr>
          <a:xfrm>
            <a:off x="6684817" y="3132812"/>
            <a:ext cx="0" cy="2200470"/>
          </a:xfrm>
          <a:prstGeom prst="line">
            <a:avLst/>
          </a:prstGeom>
        </p:spPr>
        <p:style>
          <a:lnRef idx="2">
            <a:schemeClr val="accent1"/>
          </a:lnRef>
          <a:fillRef idx="0">
            <a:schemeClr val="accent1"/>
          </a:fillRef>
          <a:effectRef idx="1">
            <a:schemeClr val="accent1"/>
          </a:effectRef>
          <a:fontRef idx="minor">
            <a:schemeClr val="tx1"/>
          </a:fontRef>
        </p:style>
      </p:cxnSp>
      <p:pic>
        <p:nvPicPr>
          <p:cNvPr id="41" name="Bilde 40"/>
          <p:cNvPicPr>
            <a:picLocks noChangeAspect="1"/>
          </p:cNvPicPr>
          <p:nvPr/>
        </p:nvPicPr>
        <p:blipFill>
          <a:blip r:embed="rId13"/>
          <a:stretch>
            <a:fillRect/>
          </a:stretch>
        </p:blipFill>
        <p:spPr>
          <a:xfrm>
            <a:off x="6713647" y="3172343"/>
            <a:ext cx="1181372" cy="1449659"/>
          </a:xfrm>
          <a:prstGeom prst="rect">
            <a:avLst/>
          </a:prstGeom>
          <a:ln w="57150">
            <a:solidFill>
              <a:schemeClr val="tx1"/>
            </a:solidFill>
          </a:ln>
        </p:spPr>
      </p:pic>
      <p:cxnSp>
        <p:nvCxnSpPr>
          <p:cNvPr id="43" name="Rett linje 42"/>
          <p:cNvCxnSpPr>
            <a:stCxn id="41" idx="2"/>
          </p:cNvCxnSpPr>
          <p:nvPr/>
        </p:nvCxnSpPr>
        <p:spPr>
          <a:xfrm flipH="1">
            <a:off x="7293944" y="4622002"/>
            <a:ext cx="10389" cy="642694"/>
          </a:xfrm>
          <a:prstGeom prst="line">
            <a:avLst/>
          </a:prstGeom>
        </p:spPr>
        <p:style>
          <a:lnRef idx="2">
            <a:schemeClr val="accent1"/>
          </a:lnRef>
          <a:fillRef idx="0">
            <a:schemeClr val="accent1"/>
          </a:fillRef>
          <a:effectRef idx="1">
            <a:schemeClr val="accent1"/>
          </a:effectRef>
          <a:fontRef idx="minor">
            <a:schemeClr val="tx1"/>
          </a:fontRef>
        </p:style>
      </p:cxnSp>
      <p:pic>
        <p:nvPicPr>
          <p:cNvPr id="44" name="Bilde 43"/>
          <p:cNvPicPr>
            <a:picLocks noChangeAspect="1"/>
          </p:cNvPicPr>
          <p:nvPr/>
        </p:nvPicPr>
        <p:blipFill>
          <a:blip r:embed="rId14"/>
          <a:stretch>
            <a:fillRect/>
          </a:stretch>
        </p:blipFill>
        <p:spPr>
          <a:xfrm>
            <a:off x="7620655" y="3771589"/>
            <a:ext cx="940977" cy="1376796"/>
          </a:xfrm>
          <a:prstGeom prst="rect">
            <a:avLst/>
          </a:prstGeom>
          <a:ln w="57150">
            <a:solidFill>
              <a:schemeClr val="tx1"/>
            </a:solidFill>
          </a:ln>
        </p:spPr>
      </p:pic>
      <p:cxnSp>
        <p:nvCxnSpPr>
          <p:cNvPr id="46" name="Rett linje 45"/>
          <p:cNvCxnSpPr>
            <a:stCxn id="44" idx="2"/>
          </p:cNvCxnSpPr>
          <p:nvPr/>
        </p:nvCxnSpPr>
        <p:spPr>
          <a:xfrm>
            <a:off x="8091144" y="5148385"/>
            <a:ext cx="2989" cy="258295"/>
          </a:xfrm>
          <a:prstGeom prst="line">
            <a:avLst/>
          </a:prstGeom>
        </p:spPr>
        <p:style>
          <a:lnRef idx="2">
            <a:schemeClr val="accent1"/>
          </a:lnRef>
          <a:fillRef idx="0">
            <a:schemeClr val="accent1"/>
          </a:fillRef>
          <a:effectRef idx="1">
            <a:schemeClr val="accent1"/>
          </a:effectRef>
          <a:fontRef idx="minor">
            <a:schemeClr val="tx1"/>
          </a:fontRef>
        </p:style>
      </p:cxnSp>
      <p:pic>
        <p:nvPicPr>
          <p:cNvPr id="47" name="Bilde 46"/>
          <p:cNvPicPr>
            <a:picLocks noChangeAspect="1"/>
          </p:cNvPicPr>
          <p:nvPr/>
        </p:nvPicPr>
        <p:blipFill>
          <a:blip r:embed="rId15"/>
          <a:stretch>
            <a:fillRect/>
          </a:stretch>
        </p:blipFill>
        <p:spPr>
          <a:xfrm>
            <a:off x="5272331" y="3319827"/>
            <a:ext cx="1517589" cy="1020941"/>
          </a:xfrm>
          <a:prstGeom prst="rect">
            <a:avLst/>
          </a:prstGeom>
        </p:spPr>
      </p:pic>
      <p:pic>
        <p:nvPicPr>
          <p:cNvPr id="48" name="Bilde 47"/>
          <p:cNvPicPr>
            <a:picLocks noChangeAspect="1"/>
          </p:cNvPicPr>
          <p:nvPr/>
        </p:nvPicPr>
        <p:blipFill>
          <a:blip r:embed="rId16"/>
          <a:stretch>
            <a:fillRect/>
          </a:stretch>
        </p:blipFill>
        <p:spPr>
          <a:xfrm>
            <a:off x="7909578" y="277000"/>
            <a:ext cx="1033412" cy="1368848"/>
          </a:xfrm>
          <a:prstGeom prst="rect">
            <a:avLst/>
          </a:prstGeom>
          <a:ln w="57150">
            <a:solidFill>
              <a:schemeClr val="tx1"/>
            </a:solidFill>
          </a:ln>
        </p:spPr>
      </p:pic>
      <p:cxnSp>
        <p:nvCxnSpPr>
          <p:cNvPr id="50" name="Rett linje 49"/>
          <p:cNvCxnSpPr/>
          <p:nvPr/>
        </p:nvCxnSpPr>
        <p:spPr>
          <a:xfrm>
            <a:off x="8779956" y="1645848"/>
            <a:ext cx="3128" cy="3760832"/>
          </a:xfrm>
          <a:prstGeom prst="line">
            <a:avLst/>
          </a:prstGeom>
        </p:spPr>
        <p:style>
          <a:lnRef idx="2">
            <a:schemeClr val="accent1"/>
          </a:lnRef>
          <a:fillRef idx="0">
            <a:schemeClr val="accent1"/>
          </a:fillRef>
          <a:effectRef idx="1">
            <a:schemeClr val="accent1"/>
          </a:effectRef>
          <a:fontRef idx="minor">
            <a:schemeClr val="tx1"/>
          </a:fontRef>
        </p:style>
      </p:cxnSp>
      <p:pic>
        <p:nvPicPr>
          <p:cNvPr id="51" name="Bilde 50"/>
          <p:cNvPicPr>
            <a:picLocks noChangeAspect="1"/>
          </p:cNvPicPr>
          <p:nvPr/>
        </p:nvPicPr>
        <p:blipFill>
          <a:blip r:embed="rId17"/>
          <a:stretch>
            <a:fillRect/>
          </a:stretch>
        </p:blipFill>
        <p:spPr>
          <a:xfrm>
            <a:off x="2450824" y="173706"/>
            <a:ext cx="1569522" cy="1162050"/>
          </a:xfrm>
          <a:prstGeom prst="rect">
            <a:avLst/>
          </a:prstGeom>
          <a:ln w="57150">
            <a:solidFill>
              <a:schemeClr val="tx1"/>
            </a:solidFill>
          </a:ln>
        </p:spPr>
      </p:pic>
      <p:cxnSp>
        <p:nvCxnSpPr>
          <p:cNvPr id="53" name="Rett linje 52"/>
          <p:cNvCxnSpPr/>
          <p:nvPr/>
        </p:nvCxnSpPr>
        <p:spPr>
          <a:xfrm>
            <a:off x="3806826" y="1467025"/>
            <a:ext cx="0" cy="378755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34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Hvorfor BTI </a:t>
            </a:r>
            <a:br>
              <a:rPr lang="nb-NO" sz="3200" dirty="0" smtClean="0"/>
            </a:br>
            <a:endParaRPr lang="nb-NO" sz="3200" dirty="0"/>
          </a:p>
        </p:txBody>
      </p:sp>
      <p:pic>
        <p:nvPicPr>
          <p:cNvPr id="8" name="Plassholder for innhold 7" descr="Child 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563" y="1142446"/>
            <a:ext cx="4759325" cy="4114320"/>
          </a:xfrm>
        </p:spPr>
      </p:pic>
      <p:sp>
        <p:nvSpPr>
          <p:cNvPr id="6" name="Plassholder for tekst 5"/>
          <p:cNvSpPr>
            <a:spLocks noGrp="1"/>
          </p:cNvSpPr>
          <p:nvPr>
            <p:ph type="body" sz="half" idx="2"/>
          </p:nvPr>
        </p:nvSpPr>
        <p:spPr>
          <a:xfrm>
            <a:off x="717816" y="1435103"/>
            <a:ext cx="3295383" cy="4691063"/>
          </a:xfrm>
        </p:spPr>
        <p:txBody>
          <a:bodyPr>
            <a:normAutofit/>
          </a:bodyPr>
          <a:lstStyle/>
          <a:p>
            <a:pPr marL="571500" indent="-571500">
              <a:buFont typeface="Wingdings" panose="05000000000000000000" pitchFamily="2" charset="2"/>
              <a:buChar char="q"/>
            </a:pPr>
            <a:r>
              <a:rPr lang="nb-NO" sz="3600" dirty="0"/>
              <a:t>Tidlig </a:t>
            </a:r>
            <a:r>
              <a:rPr lang="nb-NO" sz="3600" dirty="0" smtClean="0"/>
              <a:t>innsats</a:t>
            </a:r>
          </a:p>
          <a:p>
            <a:r>
              <a:rPr lang="nb-NO" sz="3600" dirty="0" smtClean="0"/>
              <a:t> </a:t>
            </a:r>
            <a:endParaRPr lang="nb-NO" sz="3600" dirty="0"/>
          </a:p>
          <a:p>
            <a:pPr marL="571500" indent="-571500">
              <a:buFont typeface="Wingdings" panose="05000000000000000000" pitchFamily="2" charset="2"/>
              <a:buChar char="q"/>
            </a:pPr>
            <a:r>
              <a:rPr lang="nb-NO" sz="3600" dirty="0" smtClean="0"/>
              <a:t>Medvirkning</a:t>
            </a:r>
          </a:p>
          <a:p>
            <a:r>
              <a:rPr lang="nb-NO" sz="3600" dirty="0" smtClean="0"/>
              <a:t> </a:t>
            </a:r>
            <a:endParaRPr lang="nb-NO" sz="3600" dirty="0"/>
          </a:p>
          <a:p>
            <a:pPr marL="571500" indent="-571500">
              <a:buFont typeface="Wingdings" panose="05000000000000000000" pitchFamily="2" charset="2"/>
              <a:buChar char="q"/>
            </a:pPr>
            <a:r>
              <a:rPr lang="nb-NO" sz="3600" dirty="0"/>
              <a:t>Samhandling </a:t>
            </a:r>
          </a:p>
          <a:p>
            <a:pPr marL="571500" indent="-571500">
              <a:buFont typeface="Wingdings" panose="05000000000000000000" pitchFamily="2" charset="2"/>
              <a:buChar char="q"/>
            </a:pPr>
            <a:endParaRPr lang="nb-NO" sz="3600" dirty="0"/>
          </a:p>
        </p:txBody>
      </p:sp>
    </p:spTree>
    <p:extLst>
      <p:ext uri="{BB962C8B-B14F-4D97-AF65-F5344CB8AC3E}">
        <p14:creationId xmlns:p14="http://schemas.microsoft.com/office/powerpoint/2010/main" val="3814099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Child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990" y="-7146"/>
            <a:ext cx="2853267" cy="3103563"/>
          </a:xfrm>
          <a:prstGeom prst="rect">
            <a:avLst/>
          </a:prstGeom>
        </p:spPr>
      </p:pic>
      <p:pic>
        <p:nvPicPr>
          <p:cNvPr id="3" name="Bilde 2" descr="&lt;strong&gt;Table&lt;/strong&gt; PNG Transparent Images | PNG Al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2831" y="1112836"/>
            <a:ext cx="6235702" cy="6858000"/>
          </a:xfrm>
          <a:prstGeom prst="rect">
            <a:avLst/>
          </a:prstGeom>
        </p:spPr>
      </p:pic>
      <p:sp>
        <p:nvSpPr>
          <p:cNvPr id="4" name="TekstSylinder 3"/>
          <p:cNvSpPr txBox="1"/>
          <p:nvPr/>
        </p:nvSpPr>
        <p:spPr>
          <a:xfrm>
            <a:off x="458872" y="442045"/>
            <a:ext cx="3014132" cy="707886"/>
          </a:xfrm>
          <a:prstGeom prst="rect">
            <a:avLst/>
          </a:prstGeom>
          <a:noFill/>
        </p:spPr>
        <p:txBody>
          <a:bodyPr wrap="square" rtlCol="0">
            <a:spAutoFit/>
          </a:bodyPr>
          <a:lstStyle/>
          <a:p>
            <a:r>
              <a:rPr lang="nb-NO" sz="4000" b="1" dirty="0" smtClean="0"/>
              <a:t>Familie </a:t>
            </a:r>
            <a:endParaRPr lang="nb-NO" sz="4000" b="1" dirty="0"/>
          </a:p>
        </p:txBody>
      </p:sp>
      <p:sp>
        <p:nvSpPr>
          <p:cNvPr id="5" name="TekstSylinder 4"/>
          <p:cNvSpPr txBox="1"/>
          <p:nvPr/>
        </p:nvSpPr>
        <p:spPr>
          <a:xfrm>
            <a:off x="340327" y="1888066"/>
            <a:ext cx="2777066" cy="830997"/>
          </a:xfrm>
          <a:prstGeom prst="rect">
            <a:avLst/>
          </a:prstGeom>
          <a:noFill/>
        </p:spPr>
        <p:txBody>
          <a:bodyPr wrap="square" rtlCol="0">
            <a:spAutoFit/>
          </a:bodyPr>
          <a:lstStyle/>
          <a:p>
            <a:r>
              <a:rPr lang="nb-NO" sz="4000" b="1" dirty="0" smtClean="0"/>
              <a:t>Barnehage</a:t>
            </a:r>
            <a:r>
              <a:rPr lang="nb-NO" sz="4800" b="1" dirty="0" smtClean="0"/>
              <a:t> </a:t>
            </a:r>
            <a:endParaRPr lang="nb-NO" sz="4800" b="1" dirty="0"/>
          </a:p>
        </p:txBody>
      </p:sp>
      <p:sp>
        <p:nvSpPr>
          <p:cNvPr id="6" name="TekstSylinder 5"/>
          <p:cNvSpPr txBox="1"/>
          <p:nvPr/>
        </p:nvSpPr>
        <p:spPr>
          <a:xfrm>
            <a:off x="300113" y="3798728"/>
            <a:ext cx="1428747" cy="707886"/>
          </a:xfrm>
          <a:prstGeom prst="rect">
            <a:avLst/>
          </a:prstGeom>
          <a:noFill/>
        </p:spPr>
        <p:txBody>
          <a:bodyPr wrap="square" rtlCol="0">
            <a:spAutoFit/>
          </a:bodyPr>
          <a:lstStyle/>
          <a:p>
            <a:r>
              <a:rPr lang="nb-NO" sz="4000" b="1" dirty="0" smtClean="0"/>
              <a:t>Skole</a:t>
            </a:r>
            <a:r>
              <a:rPr lang="nb-NO" sz="2400" b="1" dirty="0" smtClean="0"/>
              <a:t> </a:t>
            </a:r>
            <a:endParaRPr lang="nb-NO" sz="2400" b="1" dirty="0"/>
          </a:p>
        </p:txBody>
      </p:sp>
      <p:sp>
        <p:nvSpPr>
          <p:cNvPr id="7" name="TekstSylinder 6"/>
          <p:cNvSpPr txBox="1"/>
          <p:nvPr/>
        </p:nvSpPr>
        <p:spPr>
          <a:xfrm>
            <a:off x="422236" y="5530839"/>
            <a:ext cx="1651914" cy="707886"/>
          </a:xfrm>
          <a:prstGeom prst="rect">
            <a:avLst/>
          </a:prstGeom>
          <a:noFill/>
        </p:spPr>
        <p:txBody>
          <a:bodyPr wrap="square" rtlCol="0">
            <a:spAutoFit/>
          </a:bodyPr>
          <a:lstStyle/>
          <a:p>
            <a:r>
              <a:rPr lang="nb-NO" sz="4000" b="1" dirty="0" smtClean="0"/>
              <a:t>Fritid </a:t>
            </a:r>
            <a:endParaRPr lang="nb-NO" sz="4000" b="1" dirty="0"/>
          </a:p>
        </p:txBody>
      </p:sp>
      <p:sp>
        <p:nvSpPr>
          <p:cNvPr id="9" name="TekstSylinder 8"/>
          <p:cNvSpPr txBox="1"/>
          <p:nvPr/>
        </p:nvSpPr>
        <p:spPr>
          <a:xfrm>
            <a:off x="5040239" y="92073"/>
            <a:ext cx="1678986" cy="400110"/>
          </a:xfrm>
          <a:prstGeom prst="rect">
            <a:avLst/>
          </a:prstGeom>
          <a:noFill/>
        </p:spPr>
        <p:txBody>
          <a:bodyPr wrap="none" rtlCol="0">
            <a:spAutoFit/>
          </a:bodyPr>
          <a:lstStyle/>
          <a:p>
            <a:r>
              <a:rPr lang="nb-NO" sz="2000" b="1" dirty="0" smtClean="0"/>
              <a:t>Familiesenter </a:t>
            </a:r>
            <a:endParaRPr lang="nb-NO" sz="2000" b="1" dirty="0"/>
          </a:p>
        </p:txBody>
      </p:sp>
      <p:sp>
        <p:nvSpPr>
          <p:cNvPr id="10" name="TekstSylinder 9"/>
          <p:cNvSpPr txBox="1"/>
          <p:nvPr/>
        </p:nvSpPr>
        <p:spPr>
          <a:xfrm>
            <a:off x="5401587" y="602454"/>
            <a:ext cx="640753" cy="400110"/>
          </a:xfrm>
          <a:prstGeom prst="rect">
            <a:avLst/>
          </a:prstGeom>
          <a:noFill/>
        </p:spPr>
        <p:txBody>
          <a:bodyPr wrap="none" rtlCol="0">
            <a:spAutoFit/>
          </a:bodyPr>
          <a:lstStyle/>
          <a:p>
            <a:r>
              <a:rPr lang="nb-NO" sz="2000" b="1" dirty="0" smtClean="0"/>
              <a:t>PPT </a:t>
            </a:r>
            <a:endParaRPr lang="nb-NO" sz="2000" b="1" dirty="0"/>
          </a:p>
        </p:txBody>
      </p:sp>
      <p:sp>
        <p:nvSpPr>
          <p:cNvPr id="11" name="TekstSylinder 10"/>
          <p:cNvSpPr txBox="1"/>
          <p:nvPr/>
        </p:nvSpPr>
        <p:spPr>
          <a:xfrm>
            <a:off x="6575088" y="475239"/>
            <a:ext cx="669029" cy="400110"/>
          </a:xfrm>
          <a:prstGeom prst="rect">
            <a:avLst/>
          </a:prstGeom>
          <a:noFill/>
        </p:spPr>
        <p:txBody>
          <a:bodyPr wrap="none" rtlCol="0">
            <a:spAutoFit/>
          </a:bodyPr>
          <a:lstStyle/>
          <a:p>
            <a:r>
              <a:rPr lang="nb-NO" sz="2000" b="1" dirty="0" smtClean="0"/>
              <a:t>VPA </a:t>
            </a:r>
            <a:endParaRPr lang="nb-NO" sz="2000" b="1" dirty="0"/>
          </a:p>
        </p:txBody>
      </p:sp>
      <p:sp>
        <p:nvSpPr>
          <p:cNvPr id="12" name="TekstSylinder 11"/>
          <p:cNvSpPr txBox="1"/>
          <p:nvPr/>
        </p:nvSpPr>
        <p:spPr>
          <a:xfrm>
            <a:off x="6541356" y="1043464"/>
            <a:ext cx="705321" cy="400110"/>
          </a:xfrm>
          <a:prstGeom prst="rect">
            <a:avLst/>
          </a:prstGeom>
          <a:noFill/>
        </p:spPr>
        <p:txBody>
          <a:bodyPr wrap="none" rtlCol="0">
            <a:spAutoFit/>
          </a:bodyPr>
          <a:lstStyle/>
          <a:p>
            <a:r>
              <a:rPr lang="nb-NO" sz="2000" b="1" dirty="0" smtClean="0"/>
              <a:t>NAV </a:t>
            </a:r>
            <a:endParaRPr lang="nb-NO" sz="2000" b="1" dirty="0"/>
          </a:p>
        </p:txBody>
      </p:sp>
      <p:sp>
        <p:nvSpPr>
          <p:cNvPr id="13" name="TekstSylinder 12"/>
          <p:cNvSpPr txBox="1"/>
          <p:nvPr/>
        </p:nvSpPr>
        <p:spPr>
          <a:xfrm>
            <a:off x="5987581" y="1851500"/>
            <a:ext cx="1349600" cy="400110"/>
          </a:xfrm>
          <a:prstGeom prst="rect">
            <a:avLst/>
          </a:prstGeom>
          <a:noFill/>
        </p:spPr>
        <p:txBody>
          <a:bodyPr wrap="none" rtlCol="0">
            <a:spAutoFit/>
          </a:bodyPr>
          <a:lstStyle/>
          <a:p>
            <a:r>
              <a:rPr lang="nb-NO" sz="2000" b="1" dirty="0" smtClean="0"/>
              <a:t>Barnevern </a:t>
            </a:r>
            <a:endParaRPr lang="nb-NO" sz="2000" b="1" dirty="0"/>
          </a:p>
        </p:txBody>
      </p:sp>
      <p:sp>
        <p:nvSpPr>
          <p:cNvPr id="14" name="TekstSylinder 13"/>
          <p:cNvSpPr txBox="1"/>
          <p:nvPr/>
        </p:nvSpPr>
        <p:spPr>
          <a:xfrm>
            <a:off x="5200051" y="1430871"/>
            <a:ext cx="3673250" cy="400110"/>
          </a:xfrm>
          <a:prstGeom prst="rect">
            <a:avLst/>
          </a:prstGeom>
          <a:noFill/>
        </p:spPr>
        <p:txBody>
          <a:bodyPr wrap="none" rtlCol="0">
            <a:spAutoFit/>
          </a:bodyPr>
          <a:lstStyle/>
          <a:p>
            <a:r>
              <a:rPr lang="nb-NO" sz="2000" b="1" dirty="0" smtClean="0"/>
              <a:t>Virksomhet Funksjonshemmede </a:t>
            </a:r>
            <a:endParaRPr lang="nb-NO" sz="2000" b="1" dirty="0"/>
          </a:p>
        </p:txBody>
      </p:sp>
      <p:sp>
        <p:nvSpPr>
          <p:cNvPr id="15" name="TekstSylinder 14"/>
          <p:cNvSpPr txBox="1"/>
          <p:nvPr/>
        </p:nvSpPr>
        <p:spPr>
          <a:xfrm>
            <a:off x="7529424" y="2353733"/>
            <a:ext cx="624595" cy="400110"/>
          </a:xfrm>
          <a:prstGeom prst="rect">
            <a:avLst/>
          </a:prstGeom>
          <a:noFill/>
        </p:spPr>
        <p:txBody>
          <a:bodyPr wrap="none" rtlCol="0">
            <a:spAutoFit/>
          </a:bodyPr>
          <a:lstStyle/>
          <a:p>
            <a:r>
              <a:rPr lang="nb-NO" sz="2000" b="1" dirty="0" smtClean="0"/>
              <a:t>PST </a:t>
            </a:r>
            <a:endParaRPr lang="nb-NO" sz="2000" b="1" dirty="0"/>
          </a:p>
        </p:txBody>
      </p:sp>
      <p:sp>
        <p:nvSpPr>
          <p:cNvPr id="16" name="TekstSylinder 15"/>
          <p:cNvSpPr txBox="1"/>
          <p:nvPr/>
        </p:nvSpPr>
        <p:spPr>
          <a:xfrm>
            <a:off x="5893257" y="2353733"/>
            <a:ext cx="1303116" cy="707886"/>
          </a:xfrm>
          <a:prstGeom prst="rect">
            <a:avLst/>
          </a:prstGeom>
          <a:noFill/>
        </p:spPr>
        <p:txBody>
          <a:bodyPr wrap="square" rtlCol="0">
            <a:spAutoFit/>
          </a:bodyPr>
          <a:lstStyle/>
          <a:p>
            <a:r>
              <a:rPr lang="nb-NO" sz="2000" b="1" dirty="0" smtClean="0"/>
              <a:t>Ergo og </a:t>
            </a:r>
            <a:r>
              <a:rPr lang="nb-NO" sz="2000" b="1" dirty="0" err="1" smtClean="0"/>
              <a:t>fysio</a:t>
            </a:r>
            <a:r>
              <a:rPr lang="nb-NO" sz="2000" b="1" dirty="0" smtClean="0"/>
              <a:t> </a:t>
            </a:r>
            <a:endParaRPr lang="nb-NO" sz="2000" b="1" dirty="0"/>
          </a:p>
        </p:txBody>
      </p:sp>
      <p:sp>
        <p:nvSpPr>
          <p:cNvPr id="17" name="TekstSylinder 16"/>
          <p:cNvSpPr txBox="1"/>
          <p:nvPr/>
        </p:nvSpPr>
        <p:spPr>
          <a:xfrm>
            <a:off x="8068151" y="2815398"/>
            <a:ext cx="581057" cy="400110"/>
          </a:xfrm>
          <a:prstGeom prst="rect">
            <a:avLst/>
          </a:prstGeom>
          <a:noFill/>
        </p:spPr>
        <p:txBody>
          <a:bodyPr wrap="none" rtlCol="0">
            <a:spAutoFit/>
          </a:bodyPr>
          <a:lstStyle/>
          <a:p>
            <a:r>
              <a:rPr lang="nb-NO" sz="2000" b="1" dirty="0" smtClean="0"/>
              <a:t>SLT </a:t>
            </a:r>
            <a:endParaRPr lang="nb-NO" sz="2000" b="1" dirty="0"/>
          </a:p>
        </p:txBody>
      </p:sp>
      <p:sp>
        <p:nvSpPr>
          <p:cNvPr id="19" name="TekstSylinder 18"/>
          <p:cNvSpPr txBox="1"/>
          <p:nvPr/>
        </p:nvSpPr>
        <p:spPr>
          <a:xfrm>
            <a:off x="7738533" y="4097867"/>
            <a:ext cx="1255643" cy="400110"/>
          </a:xfrm>
          <a:prstGeom prst="rect">
            <a:avLst/>
          </a:prstGeom>
          <a:noFill/>
        </p:spPr>
        <p:txBody>
          <a:bodyPr wrap="square" rtlCol="0">
            <a:spAutoFit/>
          </a:bodyPr>
          <a:lstStyle/>
          <a:p>
            <a:r>
              <a:rPr lang="nb-NO" sz="2000" b="1" dirty="0" smtClean="0"/>
              <a:t>BUPA </a:t>
            </a:r>
            <a:endParaRPr lang="nb-NO" sz="2000" b="1" dirty="0"/>
          </a:p>
        </p:txBody>
      </p:sp>
      <p:pic>
        <p:nvPicPr>
          <p:cNvPr id="20" name="Bilde 19" descr="&lt;strong&gt;Family&lt;/strong&gt; Man Woman · Free vector graphic on Pixaba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7634" y="4120046"/>
            <a:ext cx="4255943" cy="2452255"/>
          </a:xfrm>
          <a:prstGeom prst="rect">
            <a:avLst/>
          </a:prstGeom>
        </p:spPr>
      </p:pic>
      <p:sp>
        <p:nvSpPr>
          <p:cNvPr id="21" name="TekstSylinder 20"/>
          <p:cNvSpPr txBox="1"/>
          <p:nvPr/>
        </p:nvSpPr>
        <p:spPr>
          <a:xfrm>
            <a:off x="8102017" y="4775200"/>
            <a:ext cx="1071127" cy="400110"/>
          </a:xfrm>
          <a:prstGeom prst="rect">
            <a:avLst/>
          </a:prstGeom>
          <a:noFill/>
        </p:spPr>
        <p:txBody>
          <a:bodyPr wrap="none" rtlCol="0">
            <a:spAutoFit/>
          </a:bodyPr>
          <a:lstStyle/>
          <a:p>
            <a:r>
              <a:rPr lang="nb-NO" sz="2000" b="1" dirty="0" smtClean="0"/>
              <a:t>SIV /SIT </a:t>
            </a:r>
            <a:endParaRPr lang="nb-NO" sz="2000" b="1" dirty="0"/>
          </a:p>
        </p:txBody>
      </p:sp>
      <p:sp>
        <p:nvSpPr>
          <p:cNvPr id="22" name="TekstSylinder 21"/>
          <p:cNvSpPr txBox="1"/>
          <p:nvPr/>
        </p:nvSpPr>
        <p:spPr>
          <a:xfrm>
            <a:off x="7529424" y="3471333"/>
            <a:ext cx="1464752" cy="400110"/>
          </a:xfrm>
          <a:prstGeom prst="rect">
            <a:avLst/>
          </a:prstGeom>
          <a:noFill/>
        </p:spPr>
        <p:txBody>
          <a:bodyPr wrap="square" rtlCol="0">
            <a:spAutoFit/>
          </a:bodyPr>
          <a:lstStyle/>
          <a:p>
            <a:r>
              <a:rPr lang="nb-NO" sz="2000" b="1" dirty="0" smtClean="0"/>
              <a:t>Fastlege </a:t>
            </a:r>
            <a:endParaRPr lang="nb-NO" sz="2000" b="1" dirty="0"/>
          </a:p>
        </p:txBody>
      </p:sp>
      <p:sp>
        <p:nvSpPr>
          <p:cNvPr id="23" name="TekstSylinder 22"/>
          <p:cNvSpPr txBox="1"/>
          <p:nvPr/>
        </p:nvSpPr>
        <p:spPr>
          <a:xfrm>
            <a:off x="7815720" y="304800"/>
            <a:ext cx="938813" cy="400110"/>
          </a:xfrm>
          <a:prstGeom prst="rect">
            <a:avLst/>
          </a:prstGeom>
          <a:noFill/>
        </p:spPr>
        <p:txBody>
          <a:bodyPr wrap="square" rtlCol="0">
            <a:spAutoFit/>
          </a:bodyPr>
          <a:lstStyle/>
          <a:p>
            <a:r>
              <a:rPr lang="nb-NO" sz="2000" b="1" dirty="0" smtClean="0"/>
              <a:t>LLS</a:t>
            </a:r>
            <a:r>
              <a:rPr lang="nb-NO" dirty="0" smtClean="0"/>
              <a:t> </a:t>
            </a:r>
            <a:endParaRPr lang="nb-NO" dirty="0"/>
          </a:p>
        </p:txBody>
      </p:sp>
      <p:sp>
        <p:nvSpPr>
          <p:cNvPr id="24" name="TekstSylinder 23"/>
          <p:cNvSpPr txBox="1"/>
          <p:nvPr/>
        </p:nvSpPr>
        <p:spPr>
          <a:xfrm>
            <a:off x="8366354" y="5346173"/>
            <a:ext cx="627822" cy="369332"/>
          </a:xfrm>
          <a:prstGeom prst="rect">
            <a:avLst/>
          </a:prstGeom>
          <a:noFill/>
        </p:spPr>
        <p:txBody>
          <a:bodyPr wrap="square" rtlCol="0">
            <a:spAutoFit/>
          </a:bodyPr>
          <a:lstStyle/>
          <a:p>
            <a:r>
              <a:rPr lang="nb-NO" dirty="0" smtClean="0"/>
              <a:t>+++</a:t>
            </a:r>
            <a:endParaRPr lang="nb-NO" dirty="0"/>
          </a:p>
        </p:txBody>
      </p:sp>
      <p:sp>
        <p:nvSpPr>
          <p:cNvPr id="8" name="TekstSylinder 7"/>
          <p:cNvSpPr txBox="1"/>
          <p:nvPr/>
        </p:nvSpPr>
        <p:spPr>
          <a:xfrm>
            <a:off x="7430416" y="875349"/>
            <a:ext cx="1442885" cy="400110"/>
          </a:xfrm>
          <a:prstGeom prst="rect">
            <a:avLst/>
          </a:prstGeom>
          <a:noFill/>
        </p:spPr>
        <p:txBody>
          <a:bodyPr wrap="square" rtlCol="0">
            <a:spAutoFit/>
          </a:bodyPr>
          <a:lstStyle/>
          <a:p>
            <a:r>
              <a:rPr lang="nb-NO" sz="2000" b="1" dirty="0" smtClean="0"/>
              <a:t>FRITID </a:t>
            </a:r>
            <a:endParaRPr lang="nb-NO" sz="2000" b="1" dirty="0"/>
          </a:p>
        </p:txBody>
      </p:sp>
    </p:spTree>
    <p:extLst>
      <p:ext uri="{BB962C8B-B14F-4D97-AF65-F5344CB8AC3E}">
        <p14:creationId xmlns:p14="http://schemas.microsoft.com/office/powerpoint/2010/main" val="189542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P spid="13" grpId="0"/>
      <p:bldP spid="14" grpId="0"/>
      <p:bldP spid="15" grpId="0"/>
      <p:bldP spid="16" grpId="0"/>
      <p:bldP spid="17" grpId="0"/>
      <p:bldP spid="19" grpId="0"/>
      <p:bldP spid="21" grpId="0"/>
      <p:bldP spid="22" grpId="0"/>
      <p:bldP spid="23" grpId="0"/>
      <p:bldP spid="2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a:stretch>
            <a:fillRect/>
          </a:stretch>
        </p:blipFill>
        <p:spPr>
          <a:xfrm>
            <a:off x="481167" y="407140"/>
            <a:ext cx="1428750" cy="678656"/>
          </a:xfrm>
          <a:prstGeom prst="rect">
            <a:avLst/>
          </a:prstGeom>
        </p:spPr>
      </p:pic>
      <p:sp>
        <p:nvSpPr>
          <p:cNvPr id="7" name="TekstSylinder 6"/>
          <p:cNvSpPr txBox="1"/>
          <p:nvPr/>
        </p:nvSpPr>
        <p:spPr>
          <a:xfrm>
            <a:off x="1909917" y="1769923"/>
            <a:ext cx="4881716" cy="646331"/>
          </a:xfrm>
          <a:prstGeom prst="rect">
            <a:avLst/>
          </a:prstGeom>
          <a:noFill/>
        </p:spPr>
        <p:txBody>
          <a:bodyPr wrap="square" rtlCol="0">
            <a:spAutoFit/>
          </a:bodyPr>
          <a:lstStyle/>
          <a:p>
            <a:pPr algn="ctr"/>
            <a:endParaRPr lang="nb-NO" dirty="0"/>
          </a:p>
          <a:p>
            <a:pPr algn="ctr"/>
            <a:r>
              <a:rPr lang="nb-NO" dirty="0"/>
              <a:t>Barn og unge som trenger hjelp? </a:t>
            </a:r>
          </a:p>
        </p:txBody>
      </p:sp>
      <p:sp>
        <p:nvSpPr>
          <p:cNvPr id="8" name="TekstSylinder 7"/>
          <p:cNvSpPr txBox="1"/>
          <p:nvPr/>
        </p:nvSpPr>
        <p:spPr>
          <a:xfrm>
            <a:off x="545691" y="2361586"/>
            <a:ext cx="8207477" cy="1846659"/>
          </a:xfrm>
          <a:prstGeom prst="rect">
            <a:avLst/>
          </a:prstGeom>
          <a:noFill/>
        </p:spPr>
        <p:txBody>
          <a:bodyPr wrap="square" rtlCol="0">
            <a:spAutoFit/>
          </a:bodyPr>
          <a:lstStyle/>
          <a:p>
            <a:endParaRPr lang="nb-NO" dirty="0" smtClean="0"/>
          </a:p>
          <a:p>
            <a:r>
              <a:rPr lang="nb-NO" sz="2400" dirty="0" smtClean="0"/>
              <a:t>Det </a:t>
            </a:r>
            <a:r>
              <a:rPr lang="nb-NO" sz="2400" dirty="0"/>
              <a:t>skal være trygt og godt for barn og unge å vokse opp i Larvik Kommune. Noen ganger oppstår likevel utfordringer og vansker som gjør at ikke alle har det så bra. Hva gjør du dersom du er urolig for om et barn eller ungdom trenger hjelp? </a:t>
            </a:r>
          </a:p>
        </p:txBody>
      </p:sp>
      <p:sp>
        <p:nvSpPr>
          <p:cNvPr id="9" name="TekstSylinder 8"/>
          <p:cNvSpPr txBox="1"/>
          <p:nvPr/>
        </p:nvSpPr>
        <p:spPr>
          <a:xfrm>
            <a:off x="656304" y="3430844"/>
            <a:ext cx="7868264" cy="1661993"/>
          </a:xfrm>
          <a:prstGeom prst="rect">
            <a:avLst/>
          </a:prstGeom>
          <a:noFill/>
        </p:spPr>
        <p:txBody>
          <a:bodyPr wrap="square" rtlCol="0">
            <a:spAutoFit/>
          </a:bodyPr>
          <a:lstStyle/>
          <a:p>
            <a:pPr algn="ctr"/>
            <a:endParaRPr lang="nb-NO" sz="1350" dirty="0" smtClean="0"/>
          </a:p>
          <a:p>
            <a:pPr algn="ctr"/>
            <a:endParaRPr lang="nb-NO" sz="1350" dirty="0"/>
          </a:p>
          <a:p>
            <a:pPr algn="ctr"/>
            <a:endParaRPr lang="nb-NO" sz="2400" b="1" dirty="0" smtClean="0"/>
          </a:p>
          <a:p>
            <a:pPr algn="ctr"/>
            <a:r>
              <a:rPr lang="nb-NO" sz="2400" b="1" dirty="0" smtClean="0"/>
              <a:t>Hvem </a:t>
            </a:r>
            <a:r>
              <a:rPr lang="nb-NO" sz="2400" b="1" dirty="0"/>
              <a:t>er du ? </a:t>
            </a:r>
          </a:p>
          <a:p>
            <a:endParaRPr lang="nb-NO" sz="1350" dirty="0"/>
          </a:p>
          <a:p>
            <a:endParaRPr lang="nb-NO" sz="1350" dirty="0"/>
          </a:p>
        </p:txBody>
      </p:sp>
      <p:graphicFrame>
        <p:nvGraphicFramePr>
          <p:cNvPr id="10" name="Diagram 9"/>
          <p:cNvGraphicFramePr/>
          <p:nvPr>
            <p:extLst>
              <p:ext uri="{D42A27DB-BD31-4B8C-83A1-F6EECF244321}">
                <p14:modId xmlns:p14="http://schemas.microsoft.com/office/powerpoint/2010/main" val="3322144008"/>
              </p:ext>
            </p:extLst>
          </p:nvPr>
        </p:nvGraphicFramePr>
        <p:xfrm>
          <a:off x="1524000" y="4553373"/>
          <a:ext cx="6096000" cy="18152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ktangel 11"/>
          <p:cNvSpPr/>
          <p:nvPr/>
        </p:nvSpPr>
        <p:spPr>
          <a:xfrm>
            <a:off x="4350775" y="446341"/>
            <a:ext cx="4572000" cy="1038746"/>
          </a:xfrm>
          <a:prstGeom prst="rect">
            <a:avLst/>
          </a:prstGeom>
          <a:ln w="76200">
            <a:solidFill>
              <a:schemeClr val="tx1"/>
            </a:solidFill>
          </a:ln>
        </p:spPr>
        <p:txBody>
          <a:bodyPr>
            <a:spAutoFit/>
          </a:bodyPr>
          <a:lstStyle/>
          <a:p>
            <a:pPr algn="ctr"/>
            <a:r>
              <a:rPr lang="nb-NO" sz="1600" b="1" dirty="0">
                <a:solidFill>
                  <a:srgbClr val="E63525"/>
                </a:solidFill>
                <a:latin typeface="Calibri" charset="0"/>
                <a:ea typeface="Calibri" charset="0"/>
                <a:cs typeface="Calibri" charset="0"/>
              </a:rPr>
              <a:t>Ved mistanke om vold/overgrep/alvorlig </a:t>
            </a:r>
            <a:r>
              <a:rPr lang="nb-NO" sz="1600" b="1" dirty="0" smtClean="0">
                <a:solidFill>
                  <a:srgbClr val="E63525"/>
                </a:solidFill>
                <a:latin typeface="Calibri" charset="0"/>
                <a:ea typeface="Calibri" charset="0"/>
                <a:cs typeface="Calibri" charset="0"/>
              </a:rPr>
              <a:t>omsorgssvikt </a:t>
            </a:r>
            <a:r>
              <a:rPr lang="nb-NO" sz="1600" b="1" dirty="0">
                <a:solidFill>
                  <a:srgbClr val="E63525"/>
                </a:solidFill>
                <a:latin typeface="Calibri" charset="0"/>
                <a:ea typeface="Calibri" charset="0"/>
                <a:cs typeface="Calibri" charset="0"/>
              </a:rPr>
              <a:t>skal saken meldes direkte til barneverntjenesten, eventuelt også politiet.</a:t>
            </a:r>
          </a:p>
          <a:p>
            <a:endParaRPr lang="nb-NO" sz="1350" b="1" dirty="0">
              <a:solidFill>
                <a:srgbClr val="E63525"/>
              </a:solidFill>
              <a:latin typeface="Calibri" charset="0"/>
              <a:ea typeface="Calibri" charset="0"/>
              <a:cs typeface="Calibri" charset="0"/>
            </a:endParaRPr>
          </a:p>
        </p:txBody>
      </p:sp>
    </p:spTree>
    <p:extLst>
      <p:ext uri="{BB962C8B-B14F-4D97-AF65-F5344CB8AC3E}">
        <p14:creationId xmlns:p14="http://schemas.microsoft.com/office/powerpoint/2010/main" val="2204295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stretch>
            <a:fillRect/>
          </a:stretch>
        </p:blipFill>
        <p:spPr>
          <a:xfrm>
            <a:off x="182881" y="150607"/>
            <a:ext cx="8566266" cy="5959737"/>
          </a:xfrm>
          <a:prstGeom prst="rect">
            <a:avLst/>
          </a:prstGeom>
        </p:spPr>
      </p:pic>
    </p:spTree>
    <p:extLst>
      <p:ext uri="{BB962C8B-B14F-4D97-AF65-F5344CB8AC3E}">
        <p14:creationId xmlns:p14="http://schemas.microsoft.com/office/powerpoint/2010/main" val="400184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4" name="Plassholder for tekst 3"/>
          <p:cNvSpPr>
            <a:spLocks noGrp="1"/>
          </p:cNvSpPr>
          <p:nvPr>
            <p:ph type="body" sz="half" idx="2"/>
          </p:nvPr>
        </p:nvSpPr>
        <p:spPr>
          <a:xfrm>
            <a:off x="1579954" y="1911018"/>
            <a:ext cx="5911068" cy="1814315"/>
          </a:xfrm>
        </p:spPr>
        <p:txBody>
          <a:bodyPr>
            <a:normAutofit/>
          </a:bodyPr>
          <a:lstStyle/>
          <a:p>
            <a:r>
              <a:rPr lang="nb-NO" sz="1800" dirty="0" smtClean="0"/>
              <a:t>Som ansatt i Larvik Kommune skal du handle om du opplever bekymring knyttet til et barn. Det kan være livssituasjonen,  </a:t>
            </a:r>
            <a:r>
              <a:rPr lang="nb-NO" sz="1800" dirty="0"/>
              <a:t>f</a:t>
            </a:r>
            <a:r>
              <a:rPr lang="nb-NO" sz="1800" dirty="0" smtClean="0"/>
              <a:t>amilieliv, helse, trivsel på skolen eller lignende som kan ha innvirkning på barnet. </a:t>
            </a:r>
          </a:p>
          <a:p>
            <a:r>
              <a:rPr lang="nb-NO" sz="1800" dirty="0" smtClean="0"/>
              <a:t>Benytt </a:t>
            </a:r>
            <a:r>
              <a:rPr lang="nb-NO" sz="1800" b="1" u="sng" dirty="0" smtClean="0"/>
              <a:t>BTI modell </a:t>
            </a:r>
            <a:r>
              <a:rPr lang="nb-NO" sz="1800" dirty="0" smtClean="0"/>
              <a:t>og </a:t>
            </a:r>
            <a:r>
              <a:rPr lang="nb-NO" sz="1800" b="1" u="sng" dirty="0" smtClean="0"/>
              <a:t>handlingsveiledere</a:t>
            </a:r>
            <a:r>
              <a:rPr lang="nb-NO" sz="1800" dirty="0" smtClean="0"/>
              <a:t> for å sikre rett fremgang i situasjonen. </a:t>
            </a:r>
          </a:p>
          <a:p>
            <a:endParaRPr lang="nb-NO" dirty="0" smtClean="0"/>
          </a:p>
          <a:p>
            <a:pPr algn="ctr"/>
            <a:endParaRPr lang="nb-NO" dirty="0" smtClean="0"/>
          </a:p>
        </p:txBody>
      </p:sp>
      <p:sp>
        <p:nvSpPr>
          <p:cNvPr id="10" name="TekstSylinder 9"/>
          <p:cNvSpPr txBox="1"/>
          <p:nvPr/>
        </p:nvSpPr>
        <p:spPr>
          <a:xfrm>
            <a:off x="749060" y="4292769"/>
            <a:ext cx="1703439" cy="1200329"/>
          </a:xfrm>
          <a:prstGeom prst="rect">
            <a:avLst/>
          </a:prstGeom>
          <a:solidFill>
            <a:srgbClr val="0070C0"/>
          </a:solidFill>
        </p:spPr>
        <p:txBody>
          <a:bodyPr wrap="square" rtlCol="0">
            <a:spAutoFit/>
          </a:bodyPr>
          <a:lstStyle/>
          <a:p>
            <a:pPr algn="ctr"/>
            <a:r>
              <a:rPr lang="nb-NO" b="1" dirty="0"/>
              <a:t>Helse og </a:t>
            </a:r>
            <a:r>
              <a:rPr lang="nb-NO" b="1" dirty="0" smtClean="0"/>
              <a:t>familietjenester</a:t>
            </a:r>
          </a:p>
          <a:p>
            <a:pPr algn="ctr"/>
            <a:endParaRPr lang="nb-NO" b="1" dirty="0"/>
          </a:p>
          <a:p>
            <a:pPr algn="ctr"/>
            <a:r>
              <a:rPr lang="nb-NO" b="1" dirty="0" smtClean="0"/>
              <a:t> </a:t>
            </a:r>
            <a:endParaRPr lang="nb-NO" b="1" dirty="0"/>
          </a:p>
        </p:txBody>
      </p:sp>
      <p:sp>
        <p:nvSpPr>
          <p:cNvPr id="11" name="TekstSylinder 10"/>
          <p:cNvSpPr txBox="1"/>
          <p:nvPr/>
        </p:nvSpPr>
        <p:spPr>
          <a:xfrm>
            <a:off x="2754755" y="4292769"/>
            <a:ext cx="1604540" cy="1131079"/>
          </a:xfrm>
          <a:prstGeom prst="rect">
            <a:avLst/>
          </a:prstGeom>
          <a:solidFill>
            <a:srgbClr val="FF0000"/>
          </a:solidFill>
        </p:spPr>
        <p:txBody>
          <a:bodyPr wrap="square" rtlCol="0">
            <a:spAutoFit/>
          </a:bodyPr>
          <a:lstStyle/>
          <a:p>
            <a:pPr algn="ctr"/>
            <a:r>
              <a:rPr lang="nb-NO" b="1" dirty="0"/>
              <a:t>Skole og </a:t>
            </a:r>
            <a:r>
              <a:rPr lang="nb-NO" b="1" dirty="0" smtClean="0"/>
              <a:t>barnehage</a:t>
            </a:r>
          </a:p>
          <a:p>
            <a:pPr algn="ctr"/>
            <a:endParaRPr lang="nb-NO" b="1" dirty="0"/>
          </a:p>
          <a:p>
            <a:endParaRPr lang="nb-NO" sz="1350" dirty="0"/>
          </a:p>
        </p:txBody>
      </p:sp>
      <p:sp>
        <p:nvSpPr>
          <p:cNvPr id="12" name="TekstSylinder 11"/>
          <p:cNvSpPr txBox="1"/>
          <p:nvPr/>
        </p:nvSpPr>
        <p:spPr>
          <a:xfrm>
            <a:off x="4715790" y="4268997"/>
            <a:ext cx="1297859" cy="1200329"/>
          </a:xfrm>
          <a:prstGeom prst="rect">
            <a:avLst/>
          </a:prstGeom>
          <a:solidFill>
            <a:srgbClr val="92D050"/>
          </a:solidFill>
        </p:spPr>
        <p:txBody>
          <a:bodyPr wrap="square" rtlCol="0">
            <a:spAutoFit/>
          </a:bodyPr>
          <a:lstStyle/>
          <a:p>
            <a:pPr algn="ctr"/>
            <a:r>
              <a:rPr lang="nb-NO" b="1" dirty="0"/>
              <a:t>Andre tjenester til barn og unge </a:t>
            </a:r>
          </a:p>
        </p:txBody>
      </p:sp>
      <p:sp>
        <p:nvSpPr>
          <p:cNvPr id="13" name="TekstSylinder 12"/>
          <p:cNvSpPr txBox="1"/>
          <p:nvPr/>
        </p:nvSpPr>
        <p:spPr>
          <a:xfrm>
            <a:off x="6370144" y="4292769"/>
            <a:ext cx="2241755" cy="1200329"/>
          </a:xfrm>
          <a:prstGeom prst="rect">
            <a:avLst/>
          </a:prstGeom>
          <a:solidFill>
            <a:srgbClr val="FFC000"/>
          </a:solidFill>
        </p:spPr>
        <p:txBody>
          <a:bodyPr wrap="square" rtlCol="0">
            <a:spAutoFit/>
          </a:bodyPr>
          <a:lstStyle/>
          <a:p>
            <a:pPr algn="ctr"/>
            <a:r>
              <a:rPr lang="nb-NO" b="1" dirty="0"/>
              <a:t>Tjenester til </a:t>
            </a:r>
            <a:r>
              <a:rPr lang="nb-NO" b="1" dirty="0" smtClean="0"/>
              <a:t>voksne</a:t>
            </a:r>
          </a:p>
          <a:p>
            <a:pPr algn="ctr"/>
            <a:endParaRPr lang="nb-NO" b="1" dirty="0"/>
          </a:p>
          <a:p>
            <a:pPr algn="ctr"/>
            <a:endParaRPr lang="nb-NO" b="1" dirty="0"/>
          </a:p>
          <a:p>
            <a:endParaRPr lang="nb-NO" b="1" dirty="0"/>
          </a:p>
        </p:txBody>
      </p:sp>
      <p:sp>
        <p:nvSpPr>
          <p:cNvPr id="14" name="Rektangel 13"/>
          <p:cNvSpPr/>
          <p:nvPr/>
        </p:nvSpPr>
        <p:spPr>
          <a:xfrm>
            <a:off x="4254909" y="210673"/>
            <a:ext cx="4572000" cy="923330"/>
          </a:xfrm>
          <a:prstGeom prst="rect">
            <a:avLst/>
          </a:prstGeom>
          <a:ln w="76200">
            <a:solidFill>
              <a:schemeClr val="tx1"/>
            </a:solidFill>
          </a:ln>
        </p:spPr>
        <p:txBody>
          <a:bodyPr>
            <a:spAutoFit/>
          </a:bodyPr>
          <a:lstStyle/>
          <a:p>
            <a:pPr algn="ctr"/>
            <a:r>
              <a:rPr lang="nb-NO" b="1" dirty="0">
                <a:solidFill>
                  <a:srgbClr val="E63525"/>
                </a:solidFill>
                <a:latin typeface="Calibri" charset="0"/>
                <a:ea typeface="Calibri" charset="0"/>
                <a:cs typeface="Calibri" charset="0"/>
              </a:rPr>
              <a:t>Ved mistanke om vold/overgrep/alvorlig </a:t>
            </a:r>
            <a:r>
              <a:rPr lang="nb-NO" b="1" dirty="0" smtClean="0">
                <a:solidFill>
                  <a:srgbClr val="E63525"/>
                </a:solidFill>
                <a:latin typeface="Calibri" charset="0"/>
                <a:ea typeface="Calibri" charset="0"/>
                <a:cs typeface="Calibri" charset="0"/>
              </a:rPr>
              <a:t>omsorgssvikt </a:t>
            </a:r>
            <a:r>
              <a:rPr lang="nb-NO" b="1" dirty="0">
                <a:solidFill>
                  <a:srgbClr val="E63525"/>
                </a:solidFill>
                <a:latin typeface="Calibri" charset="0"/>
                <a:ea typeface="Calibri" charset="0"/>
                <a:cs typeface="Calibri" charset="0"/>
              </a:rPr>
              <a:t>skal saken meldes direkte til barneverntjenesten, eventuelt også politiet.</a:t>
            </a:r>
          </a:p>
        </p:txBody>
      </p:sp>
      <p:pic>
        <p:nvPicPr>
          <p:cNvPr id="15" name="Bilde 14"/>
          <p:cNvPicPr>
            <a:picLocks noChangeAspect="1"/>
          </p:cNvPicPr>
          <p:nvPr/>
        </p:nvPicPr>
        <p:blipFill>
          <a:blip r:embed="rId3"/>
          <a:stretch>
            <a:fillRect/>
          </a:stretch>
        </p:blipFill>
        <p:spPr>
          <a:xfrm>
            <a:off x="481167" y="407140"/>
            <a:ext cx="1428750" cy="678656"/>
          </a:xfrm>
          <a:prstGeom prst="rect">
            <a:avLst/>
          </a:prstGeom>
        </p:spPr>
      </p:pic>
    </p:spTree>
    <p:extLst>
      <p:ext uri="{BB962C8B-B14F-4D97-AF65-F5344CB8AC3E}">
        <p14:creationId xmlns:p14="http://schemas.microsoft.com/office/powerpoint/2010/main" val="2465613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PP Larvik kommune mal  4_3">
  <a:themeElements>
    <a:clrScheme name="Larvik kommune">
      <a:dk1>
        <a:srgbClr val="194976"/>
      </a:dk1>
      <a:lt1>
        <a:sysClr val="window" lastClr="FFFFFF"/>
      </a:lt1>
      <a:dk2>
        <a:srgbClr val="000000"/>
      </a:dk2>
      <a:lt2>
        <a:srgbClr val="DBD5CD"/>
      </a:lt2>
      <a:accent1>
        <a:srgbClr val="006EB6"/>
      </a:accent1>
      <a:accent2>
        <a:srgbClr val="E0CC39"/>
      </a:accent2>
      <a:accent3>
        <a:srgbClr val="E16740"/>
      </a:accent3>
      <a:accent4>
        <a:srgbClr val="C84687"/>
      </a:accent4>
      <a:accent5>
        <a:srgbClr val="00A8BD"/>
      </a:accent5>
      <a:accent6>
        <a:srgbClr val="008759"/>
      </a:accent6>
      <a:hlink>
        <a:srgbClr val="194976"/>
      </a:hlink>
      <a:folHlink>
        <a:srgbClr val="C846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570D6A6-5544-4400-B52C-73D69DF70F5F}">
  <we:reference id="wa104038830" version="1.0.0.3" store="nb-NO"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PP Larvik kommune mal  4_3</Template>
  <TotalTime>804</TotalTime>
  <Words>1307</Words>
  <Application>Microsoft Office PowerPoint</Application>
  <PresentationFormat>Skjermfremvisning (4:3)</PresentationFormat>
  <Paragraphs>221</Paragraphs>
  <Slides>19</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19</vt:i4>
      </vt:variant>
    </vt:vector>
  </HeadingPairs>
  <TitlesOfParts>
    <vt:vector size="24" baseType="lpstr">
      <vt:lpstr>Arial</vt:lpstr>
      <vt:lpstr>Calibri</vt:lpstr>
      <vt:lpstr>Times New Roman</vt:lpstr>
      <vt:lpstr>Wingdings</vt:lpstr>
      <vt:lpstr>PP Larvik kommune mal  4_3</vt:lpstr>
      <vt:lpstr>Bedre  Tverrfaglig  Innsats   Felles innsats for barn og unge i Larvik Kommune</vt:lpstr>
      <vt:lpstr>PowerPoint-presentasjon</vt:lpstr>
      <vt:lpstr>PowerPoint-presentasjon</vt:lpstr>
      <vt:lpstr>PowerPoint-presentasjon</vt:lpstr>
      <vt:lpstr>Hvorfor BTI  </vt:lpstr>
      <vt:lpstr>PowerPoint-presentasjon</vt:lpstr>
      <vt:lpstr>PowerPoint-presentasjon</vt:lpstr>
      <vt:lpstr>PowerPoint-presentasjon</vt:lpstr>
      <vt:lpstr>PowerPoint-presentasjon</vt:lpstr>
      <vt:lpstr> Digitale maler vi jobber videre med </vt:lpstr>
      <vt:lpstr>PowerPoint-presentasjon</vt:lpstr>
      <vt:lpstr>PowerPoint-presentasjon</vt:lpstr>
      <vt:lpstr>Medvirkning </vt:lpstr>
      <vt:lpstr>Færder Kommune </vt:lpstr>
      <vt:lpstr>Oppsummering og veien videre </vt:lpstr>
      <vt:lpstr>Felles forståelse </vt:lpstr>
      <vt:lpstr>Fremdrift </vt:lpstr>
      <vt:lpstr>PowerPoint-presentasjon</vt:lpstr>
      <vt:lpstr>PowerPoint-presentasjon</vt:lpstr>
    </vt:vector>
  </TitlesOfParts>
  <Company>Larvik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Christian Matre Illman</dc:creator>
  <cp:lastModifiedBy>Nils Fredrik Lysebo</cp:lastModifiedBy>
  <cp:revision>43</cp:revision>
  <cp:lastPrinted>2019-11-20T08:06:32Z</cp:lastPrinted>
  <dcterms:created xsi:type="dcterms:W3CDTF">2019-01-11T11:22:57Z</dcterms:created>
  <dcterms:modified xsi:type="dcterms:W3CDTF">2019-12-16T12:32:47Z</dcterms:modified>
</cp:coreProperties>
</file>