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70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4549-527C-4E7B-A3CD-1943C0B0B9C0}" type="datetimeFigureOut">
              <a:rPr lang="nb-NO" smtClean="0"/>
              <a:t>09.10.2018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6DA2-4292-414D-BD32-BB7CCA7C55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1361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4549-527C-4E7B-A3CD-1943C0B0B9C0}" type="datetimeFigureOut">
              <a:rPr lang="nb-NO" smtClean="0"/>
              <a:t>09.10.2018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6DA2-4292-414D-BD32-BB7CCA7C55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6567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4549-527C-4E7B-A3CD-1943C0B0B9C0}" type="datetimeFigureOut">
              <a:rPr lang="nb-NO" smtClean="0"/>
              <a:t>09.10.2018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6DA2-4292-414D-BD32-BB7CCA7C55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7895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4549-527C-4E7B-A3CD-1943C0B0B9C0}" type="datetimeFigureOut">
              <a:rPr lang="nb-NO" smtClean="0"/>
              <a:t>09.10.2018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6DA2-4292-414D-BD32-BB7CCA7C55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673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4549-527C-4E7B-A3CD-1943C0B0B9C0}" type="datetimeFigureOut">
              <a:rPr lang="nb-NO" smtClean="0"/>
              <a:t>09.10.2018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6DA2-4292-414D-BD32-BB7CCA7C55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6834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4549-527C-4E7B-A3CD-1943C0B0B9C0}" type="datetimeFigureOut">
              <a:rPr lang="nb-NO" smtClean="0"/>
              <a:t>09.10.2018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6DA2-4292-414D-BD32-BB7CCA7C55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4428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4549-527C-4E7B-A3CD-1943C0B0B9C0}" type="datetimeFigureOut">
              <a:rPr lang="nb-NO" smtClean="0"/>
              <a:t>09.10.2018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6DA2-4292-414D-BD32-BB7CCA7C55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429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4549-527C-4E7B-A3CD-1943C0B0B9C0}" type="datetimeFigureOut">
              <a:rPr lang="nb-NO" smtClean="0"/>
              <a:t>09.10.2018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6DA2-4292-414D-BD32-BB7CCA7C55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4697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4549-527C-4E7B-A3CD-1943C0B0B9C0}" type="datetimeFigureOut">
              <a:rPr lang="nb-NO" smtClean="0"/>
              <a:t>09.10.2018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6DA2-4292-414D-BD32-BB7CCA7C55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4082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4549-527C-4E7B-A3CD-1943C0B0B9C0}" type="datetimeFigureOut">
              <a:rPr lang="nb-NO" smtClean="0"/>
              <a:t>09.10.2018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6DA2-4292-414D-BD32-BB7CCA7C55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156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4549-527C-4E7B-A3CD-1943C0B0B9C0}" type="datetimeFigureOut">
              <a:rPr lang="nb-NO" smtClean="0"/>
              <a:t>09.10.2018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B6DA2-4292-414D-BD32-BB7CCA7C55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051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04549-527C-4E7B-A3CD-1943C0B0B9C0}" type="datetimeFigureOut">
              <a:rPr lang="nb-NO" smtClean="0"/>
              <a:t>09.10.2018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B6DA2-4292-414D-BD32-BB7CCA7C55E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79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48680" y="395536"/>
            <a:ext cx="5829300" cy="1956793"/>
          </a:xfrm>
        </p:spPr>
        <p:txBody>
          <a:bodyPr/>
          <a:lstStyle/>
          <a:p>
            <a:r>
              <a:rPr lang="nb-NO" b="1" dirty="0" smtClean="0">
                <a:latin typeface="Comic Sans MS" panose="030F0702030302020204" pitchFamily="66" charset="0"/>
              </a:rPr>
              <a:t>INVITASJON TIL</a:t>
            </a:r>
            <a:br>
              <a:rPr lang="nb-NO" b="1" dirty="0" smtClean="0">
                <a:latin typeface="Comic Sans MS" panose="030F0702030302020204" pitchFamily="66" charset="0"/>
              </a:rPr>
            </a:br>
            <a:r>
              <a:rPr lang="nb-NO" b="1" dirty="0" smtClean="0">
                <a:latin typeface="Comic Sans MS" panose="030F0702030302020204" pitchFamily="66" charset="0"/>
              </a:rPr>
              <a:t>NÆRMILJØMØTE</a:t>
            </a:r>
            <a:endParaRPr lang="nb-NO" b="1" dirty="0">
              <a:latin typeface="Comic Sans MS" panose="030F0702030302020204" pitchFamily="66" charset="0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20688" y="2483768"/>
            <a:ext cx="5688632" cy="6048672"/>
          </a:xfrm>
        </p:spPr>
        <p:txBody>
          <a:bodyPr>
            <a:normAutofit fontScale="40000" lnSpcReduction="20000"/>
          </a:bodyPr>
          <a:lstStyle/>
          <a:p>
            <a:endParaRPr lang="nb-NO" dirty="0" smtClean="0">
              <a:solidFill>
                <a:schemeClr val="tx1"/>
              </a:solidFill>
            </a:endParaRPr>
          </a:p>
          <a:p>
            <a:r>
              <a:rPr lang="nb-NO" dirty="0" smtClean="0">
                <a:solidFill>
                  <a:schemeClr val="tx1"/>
                </a:solidFill>
              </a:rPr>
              <a:t>	Vi inviterer til nærmiljømøte i forbindelse med Larvik kommunes 	Grønnstrukturplan hvor en legger opp til en ny lekeplass-strategi.</a:t>
            </a:r>
          </a:p>
          <a:p>
            <a:endParaRPr lang="nb-NO" dirty="0" smtClean="0">
              <a:solidFill>
                <a:schemeClr val="tx1"/>
              </a:solidFill>
            </a:endParaRPr>
          </a:p>
          <a:p>
            <a:r>
              <a:rPr lang="nb-NO" dirty="0" smtClean="0">
                <a:solidFill>
                  <a:schemeClr val="tx1"/>
                </a:solidFill>
              </a:rPr>
              <a:t>	Man ønsker å gå bort fra mange små «sandkasse»-lekeplasser, til 	noen større kvartalslekeplasser - som også skal fungere som møteplass i nærmiljøet.</a:t>
            </a:r>
          </a:p>
          <a:p>
            <a:r>
              <a:rPr lang="nb-NO" dirty="0" smtClean="0">
                <a:solidFill>
                  <a:schemeClr val="tx1"/>
                </a:solidFill>
              </a:rPr>
              <a:t>   </a:t>
            </a:r>
          </a:p>
          <a:p>
            <a:r>
              <a:rPr lang="nb-NO" dirty="0" smtClean="0">
                <a:solidFill>
                  <a:schemeClr val="tx1"/>
                </a:solidFill>
              </a:rPr>
              <a:t>Mer fokus på kvalitet framfor kvantitet – samle og styrke.</a:t>
            </a:r>
          </a:p>
          <a:p>
            <a:endParaRPr lang="nb-NO" dirty="0" smtClean="0">
              <a:solidFill>
                <a:schemeClr val="tx1"/>
              </a:solidFill>
            </a:endParaRPr>
          </a:p>
          <a:p>
            <a:r>
              <a:rPr lang="nb-NO" dirty="0" smtClean="0">
                <a:solidFill>
                  <a:schemeClr val="tx1"/>
                </a:solidFill>
              </a:rPr>
              <a:t>Området på Torstrand som ønskes vurdert er</a:t>
            </a:r>
          </a:p>
          <a:p>
            <a:endParaRPr lang="nb-NO" dirty="0" smtClean="0">
              <a:solidFill>
                <a:schemeClr val="tx1"/>
              </a:solidFill>
            </a:endParaRPr>
          </a:p>
          <a:p>
            <a:r>
              <a:rPr lang="nb-NO" dirty="0" smtClean="0">
                <a:solidFill>
                  <a:schemeClr val="tx1"/>
                </a:solidFill>
              </a:rPr>
              <a:t>FURUMOA</a:t>
            </a:r>
          </a:p>
          <a:p>
            <a:endParaRPr lang="nb-NO" dirty="0" smtClean="0">
              <a:solidFill>
                <a:schemeClr val="tx1"/>
              </a:solidFill>
            </a:endParaRPr>
          </a:p>
          <a:p>
            <a:r>
              <a:rPr lang="nb-NO" dirty="0" smtClean="0">
                <a:solidFill>
                  <a:schemeClr val="tx1"/>
                </a:solidFill>
              </a:rPr>
              <a:t>Dere inviteres til å være med på å påvirke eget nærmiljø.</a:t>
            </a:r>
          </a:p>
          <a:p>
            <a:r>
              <a:rPr lang="nb-NO" dirty="0" smtClean="0">
                <a:solidFill>
                  <a:schemeClr val="tx1"/>
                </a:solidFill>
              </a:rPr>
              <a:t>Dere kjenner eget nærmiljøområde best, og vet hva som skal til for at dere vil bruke området.</a:t>
            </a:r>
          </a:p>
          <a:p>
            <a:endParaRPr lang="nb-NO" dirty="0" smtClean="0">
              <a:solidFill>
                <a:schemeClr val="tx1"/>
              </a:solidFill>
            </a:endParaRPr>
          </a:p>
          <a:p>
            <a:r>
              <a:rPr lang="nb-NO" dirty="0" smtClean="0">
                <a:solidFill>
                  <a:schemeClr val="tx1"/>
                </a:solidFill>
              </a:rPr>
              <a:t>Vi møtes på </a:t>
            </a:r>
            <a:r>
              <a:rPr lang="nb-NO" dirty="0" err="1" smtClean="0">
                <a:solidFill>
                  <a:schemeClr val="tx1"/>
                </a:solidFill>
              </a:rPr>
              <a:t>Furumoa</a:t>
            </a:r>
            <a:r>
              <a:rPr lang="nb-NO" dirty="0" smtClean="0">
                <a:solidFill>
                  <a:schemeClr val="tx1"/>
                </a:solidFill>
              </a:rPr>
              <a:t> torsdag 11. mai kl. 18.30</a:t>
            </a:r>
          </a:p>
          <a:p>
            <a:r>
              <a:rPr lang="nb-NO" dirty="0" smtClean="0">
                <a:solidFill>
                  <a:schemeClr val="tx1"/>
                </a:solidFill>
              </a:rPr>
              <a:t>til en liten befaring først</a:t>
            </a:r>
          </a:p>
          <a:p>
            <a:r>
              <a:rPr lang="nb-NO" dirty="0" smtClean="0">
                <a:solidFill>
                  <a:schemeClr val="tx1"/>
                </a:solidFill>
              </a:rPr>
              <a:t>så forflytter vi oss til Grendehuset etterpå</a:t>
            </a:r>
          </a:p>
          <a:p>
            <a:r>
              <a:rPr lang="nb-NO" dirty="0" smtClean="0">
                <a:solidFill>
                  <a:schemeClr val="tx1"/>
                </a:solidFill>
              </a:rPr>
              <a:t>(ved dårlig vær møter vi direkte på Grendehuset)</a:t>
            </a:r>
          </a:p>
          <a:p>
            <a:endParaRPr lang="nb-NO" dirty="0" smtClean="0">
              <a:solidFill>
                <a:schemeClr val="tx1"/>
              </a:solidFill>
            </a:endParaRPr>
          </a:p>
          <a:p>
            <a:r>
              <a:rPr lang="nb-NO" dirty="0" smtClean="0">
                <a:solidFill>
                  <a:schemeClr val="tx1"/>
                </a:solidFill>
              </a:rPr>
              <a:t>VI TRENGER DERE ALLE, OG HÅPER PÅ Å SE DEG!!!</a:t>
            </a:r>
          </a:p>
          <a:p>
            <a:endParaRPr lang="nb-NO" dirty="0" smtClean="0">
              <a:solidFill>
                <a:schemeClr val="tx1"/>
              </a:solidFill>
            </a:endParaRPr>
          </a:p>
          <a:p>
            <a:endParaRPr lang="nb-NO" dirty="0" smtClean="0">
              <a:solidFill>
                <a:schemeClr val="tx1"/>
              </a:solidFill>
            </a:endParaRPr>
          </a:p>
          <a:p>
            <a:r>
              <a:rPr lang="nb-NO" dirty="0" smtClean="0">
                <a:solidFill>
                  <a:schemeClr val="tx1"/>
                </a:solidFill>
              </a:rPr>
              <a:t>Enkel servering</a:t>
            </a:r>
          </a:p>
          <a:p>
            <a:r>
              <a:rPr lang="nb-NO" dirty="0" smtClean="0">
                <a:solidFill>
                  <a:schemeClr val="tx1"/>
                </a:solidFill>
              </a:rPr>
              <a:t>Arrangementet er et samarbeid mellom Torstrand Vel </a:t>
            </a:r>
          </a:p>
          <a:p>
            <a:r>
              <a:rPr lang="nb-NO" dirty="0" smtClean="0">
                <a:solidFill>
                  <a:schemeClr val="tx1"/>
                </a:solidFill>
              </a:rPr>
              <a:t>og Larvik Kommune</a:t>
            </a:r>
          </a:p>
          <a:p>
            <a:pPr algn="just"/>
            <a:endParaRPr lang="nb-NO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483768"/>
            <a:ext cx="867763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4412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</Words>
  <Application>Microsoft Office PowerPoint</Application>
  <PresentationFormat>Skjermfremvisning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Office-tema</vt:lpstr>
      <vt:lpstr>INVITASJON TIL NÆRMILJØMØTE</vt:lpstr>
    </vt:vector>
  </TitlesOfParts>
  <Company>Larvik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INVITASJON TIL NÆRMILJØMØTE</dc:title>
  <dc:creator>Lill Tove Skoglund</dc:creator>
  <cp:lastModifiedBy>Lill Tove Skoglund</cp:lastModifiedBy>
  <cp:revision>2</cp:revision>
  <dcterms:created xsi:type="dcterms:W3CDTF">2018-10-09T10:18:46Z</dcterms:created>
  <dcterms:modified xsi:type="dcterms:W3CDTF">2018-10-09T10:56:39Z</dcterms:modified>
</cp:coreProperties>
</file>